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87" r:id="rId2"/>
    <p:sldId id="283" r:id="rId3"/>
    <p:sldId id="286" r:id="rId4"/>
  </p:sldIdLst>
  <p:sldSz cx="15122525" cy="10693400"/>
  <p:notesSz cx="9866313" cy="142954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09" autoAdjust="0"/>
    <p:restoredTop sz="98592" autoAdjust="0"/>
  </p:normalViewPr>
  <p:slideViewPr>
    <p:cSldViewPr>
      <p:cViewPr>
        <p:scale>
          <a:sx n="52" d="100"/>
          <a:sy n="52" d="100"/>
        </p:scale>
        <p:origin x="-1170" y="-396"/>
      </p:cViewPr>
      <p:guideLst>
        <p:guide orient="horz" pos="193"/>
        <p:guide orient="horz" pos="601"/>
        <p:guide orient="horz" pos="3300"/>
        <p:guide orient="horz" pos="6475"/>
        <p:guide orient="horz" pos="2642"/>
        <p:guide orient="horz" pos="6135"/>
        <p:guide orient="horz" pos="3708"/>
        <p:guide orient="horz" pos="5318"/>
        <p:guide pos="1180"/>
        <p:guide pos="204"/>
        <p:guide pos="4695"/>
        <p:guide pos="5874"/>
        <p:guide pos="4831"/>
        <p:guide pos="9322"/>
        <p:guide pos="409"/>
        <p:guide pos="5035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462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138" cy="714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HGP創英角ﾎﾟｯﾌﾟ体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88000" y="0"/>
            <a:ext cx="4276725" cy="714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HGP創英角ﾎﾟｯﾌﾟ体" pitchFamily="50" charset="-128"/>
              </a:defRPr>
            </a:lvl1pPr>
          </a:lstStyle>
          <a:p>
            <a:pPr>
              <a:defRPr/>
            </a:pPr>
            <a:fld id="{0C3ADA50-AE86-45F8-B54B-2CB4418F2122}" type="datetimeFigureOut">
              <a:rPr lang="ja-JP" altLang="en-US"/>
              <a:pPr>
                <a:defRPr/>
              </a:pPr>
              <a:t>2014/4/27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1071563"/>
            <a:ext cx="7580313" cy="5360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7425" y="6789738"/>
            <a:ext cx="7893050" cy="64341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3577888"/>
            <a:ext cx="4275138" cy="714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HGP創英角ﾎﾟｯﾌﾟ体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88000" y="13577888"/>
            <a:ext cx="4276725" cy="714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HGP創英角ﾎﾟｯﾌﾟ体" pitchFamily="50" charset="-128"/>
              </a:defRPr>
            </a:lvl1pPr>
          </a:lstStyle>
          <a:p>
            <a:pPr>
              <a:defRPr/>
            </a:pPr>
            <a:fld id="{517A3A61-A852-427A-98C0-6D84FD58037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489163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dirty="0" smtClean="0"/>
          </a:p>
        </p:txBody>
      </p:sp>
      <p:sp>
        <p:nvSpPr>
          <p:cNvPr id="1536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2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2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2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2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21EFD499-5441-4387-92CD-E653A8F04335}" type="slidenum">
              <a:rPr lang="ja-JP" altLang="en-US" sz="1200" smtClean="0">
                <a:ea typeface="HGP創英角ﾎﾟｯﾌﾟ体" pitchFamily="50" charset="-128"/>
              </a:rPr>
              <a:pPr eaLnBrk="1" hangingPunct="1"/>
              <a:t>1</a:t>
            </a:fld>
            <a:endParaRPr lang="en-US" altLang="ja-JP" sz="1200" smtClean="0">
              <a:ea typeface="HGP創英角ﾎﾟｯﾌﾟ体" pitchFamily="50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3475" y="3322638"/>
            <a:ext cx="12855575" cy="229076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8538" y="6059488"/>
            <a:ext cx="10585450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F18FA-8DE6-4812-9AA4-1D2B79F3FA5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63785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038E8-19A3-4CF1-BE46-7D7A43F506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82942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0964863" y="428625"/>
            <a:ext cx="3402012" cy="912336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755650" y="428625"/>
            <a:ext cx="10056813" cy="912336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91779-260A-4EA9-9B20-6C1917299EA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47045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E33DB-9B75-429E-B5A7-A0B49E8B62F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28769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3800" y="6872288"/>
            <a:ext cx="12855575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93800" y="4532313"/>
            <a:ext cx="12855575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09CE5-2D4A-4462-A57E-9ADDA29B8AF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1319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55650" y="2495550"/>
            <a:ext cx="67294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637463" y="2495550"/>
            <a:ext cx="6729412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2102B-466D-4EB2-ABB6-0700446E43E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105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5650" y="2393950"/>
            <a:ext cx="66817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55650" y="3390900"/>
            <a:ext cx="66817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681913" y="2393950"/>
            <a:ext cx="6684962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7681913" y="3390900"/>
            <a:ext cx="6684962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6ABCD-8A97-47A2-9D83-2F0BEFECED7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28062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F12ED-F82B-4AA0-B7E3-D7316456991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8497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D6628-E7C6-4D3E-8E50-68D56A28819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05353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650" y="425450"/>
            <a:ext cx="4975225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11850" y="425450"/>
            <a:ext cx="8455025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55650" y="2238375"/>
            <a:ext cx="4975225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2BF33-0AD2-403A-84DC-E0633321BD9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8809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3863" y="7485063"/>
            <a:ext cx="9074150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63863" y="955675"/>
            <a:ext cx="9074150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3863" y="8369300"/>
            <a:ext cx="9074150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CB971-FBFD-484D-B2B3-4ACAD42F1B7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91768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428625"/>
            <a:ext cx="13611225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511" tIns="73756" rIns="147511" bIns="7375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2495550"/>
            <a:ext cx="13611225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511" tIns="73756" rIns="147511" bIns="737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5650" y="9737725"/>
            <a:ext cx="3529013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511" tIns="73756" rIns="147511" bIns="73756" numCol="1" anchor="t" anchorCtr="0" compatLnSpc="1">
            <a:prstTxWarp prst="textNoShape">
              <a:avLst/>
            </a:prstTxWarp>
          </a:bodyPr>
          <a:lstStyle>
            <a:lvl1pPr algn="l" defTabSz="1474788">
              <a:defRPr kumimoji="0" sz="23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67313" y="9737725"/>
            <a:ext cx="47879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511" tIns="73756" rIns="147511" bIns="73756" numCol="1" anchor="t" anchorCtr="0" compatLnSpc="1">
            <a:prstTxWarp prst="textNoShape">
              <a:avLst/>
            </a:prstTxWarp>
          </a:bodyPr>
          <a:lstStyle>
            <a:lvl1pPr algn="ctr" defTabSz="1474788">
              <a:defRPr kumimoji="0" sz="23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37863" y="9737725"/>
            <a:ext cx="3529012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511" tIns="73756" rIns="147511" bIns="73756" numCol="1" anchor="t" anchorCtr="0" compatLnSpc="1">
            <a:prstTxWarp prst="textNoShape">
              <a:avLst/>
            </a:prstTxWarp>
          </a:bodyPr>
          <a:lstStyle>
            <a:lvl1pPr algn="r" defTabSz="1474788">
              <a:defRPr kumimoji="0" sz="2300">
                <a:ea typeface="+mn-ea"/>
              </a:defRPr>
            </a:lvl1pPr>
          </a:lstStyle>
          <a:p>
            <a:pPr>
              <a:defRPr/>
            </a:pPr>
            <a:fld id="{9CD16D94-8AD6-4D00-A921-06EE792AD09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4788" rtl="0" eaLnBrk="0" fontAlgn="base" hangingPunct="0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474788" rtl="0" eaLnBrk="0" fontAlgn="base" hangingPunct="0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474788" rtl="0" eaLnBrk="0" fontAlgn="base" hangingPunct="0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474788" rtl="0" eaLnBrk="0" fontAlgn="base" hangingPunct="0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474788" rtl="0" eaLnBrk="0" fontAlgn="base" hangingPunct="0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474788" rtl="0" fontAlgn="base">
        <a:spcBef>
          <a:spcPct val="0"/>
        </a:spcBef>
        <a:spcAft>
          <a:spcPct val="0"/>
        </a:spcAft>
        <a:defRPr kumimoji="1" sz="7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52450" indent="-552450" algn="l" defTabSz="1474788" rtl="0" eaLnBrk="0" fontAlgn="base" hangingPunct="0">
        <a:spcBef>
          <a:spcPct val="20000"/>
        </a:spcBef>
        <a:spcAft>
          <a:spcPct val="0"/>
        </a:spcAft>
        <a:buChar char="•"/>
        <a:defRPr kumimoji="1" sz="5200">
          <a:solidFill>
            <a:schemeClr val="tx1"/>
          </a:solidFill>
          <a:latin typeface="+mn-lt"/>
          <a:ea typeface="+mn-ea"/>
          <a:cs typeface="+mn-cs"/>
        </a:defRPr>
      </a:lvl1pPr>
      <a:lvl2pPr marL="1198563" indent="-460375" algn="l" defTabSz="1474788" rtl="0" eaLnBrk="0" fontAlgn="base" hangingPunct="0">
        <a:spcBef>
          <a:spcPct val="20000"/>
        </a:spcBef>
        <a:spcAft>
          <a:spcPct val="0"/>
        </a:spcAft>
        <a:buChar char="–"/>
        <a:defRPr kumimoji="1" sz="4500">
          <a:solidFill>
            <a:schemeClr val="tx1"/>
          </a:solidFill>
          <a:latin typeface="+mn-lt"/>
          <a:ea typeface="+mn-ea"/>
        </a:defRPr>
      </a:lvl2pPr>
      <a:lvl3pPr marL="1844675" indent="-369888" algn="l" defTabSz="1474788" rtl="0" eaLnBrk="0" fontAlgn="base" hangingPunct="0">
        <a:spcBef>
          <a:spcPct val="20000"/>
        </a:spcBef>
        <a:spcAft>
          <a:spcPct val="0"/>
        </a:spcAft>
        <a:buChar char="•"/>
        <a:defRPr kumimoji="1" sz="3900">
          <a:solidFill>
            <a:schemeClr val="tx1"/>
          </a:solidFill>
          <a:latin typeface="+mn-lt"/>
          <a:ea typeface="+mn-ea"/>
        </a:defRPr>
      </a:lvl3pPr>
      <a:lvl4pPr marL="2581275" indent="-368300" algn="l" defTabSz="1474788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4pPr>
      <a:lvl5pPr marL="3319463" indent="-369888" algn="l" defTabSz="1474788" rtl="0" eaLnBrk="0" fontAlgn="base" hangingPunct="0">
        <a:spcBef>
          <a:spcPct val="20000"/>
        </a:spcBef>
        <a:spcAft>
          <a:spcPct val="0"/>
        </a:spcAft>
        <a:buChar char="»"/>
        <a:defRPr kumimoji="1" sz="3200">
          <a:solidFill>
            <a:schemeClr val="tx1"/>
          </a:solidFill>
          <a:latin typeface="+mn-lt"/>
          <a:ea typeface="+mn-ea"/>
        </a:defRPr>
      </a:lvl5pPr>
      <a:lvl6pPr marL="3776663" indent="-369888" algn="l" defTabSz="1474788" rtl="0" fontAlgn="base">
        <a:spcBef>
          <a:spcPct val="20000"/>
        </a:spcBef>
        <a:spcAft>
          <a:spcPct val="0"/>
        </a:spcAft>
        <a:buChar char="»"/>
        <a:defRPr kumimoji="1" sz="3200">
          <a:solidFill>
            <a:schemeClr val="tx1"/>
          </a:solidFill>
          <a:latin typeface="+mn-lt"/>
          <a:ea typeface="+mn-ea"/>
        </a:defRPr>
      </a:lvl6pPr>
      <a:lvl7pPr marL="4233863" indent="-369888" algn="l" defTabSz="1474788" rtl="0" fontAlgn="base">
        <a:spcBef>
          <a:spcPct val="20000"/>
        </a:spcBef>
        <a:spcAft>
          <a:spcPct val="0"/>
        </a:spcAft>
        <a:buChar char="»"/>
        <a:defRPr kumimoji="1" sz="3200">
          <a:solidFill>
            <a:schemeClr val="tx1"/>
          </a:solidFill>
          <a:latin typeface="+mn-lt"/>
          <a:ea typeface="+mn-ea"/>
        </a:defRPr>
      </a:lvl7pPr>
      <a:lvl8pPr marL="4691063" indent="-369888" algn="l" defTabSz="1474788" rtl="0" fontAlgn="base">
        <a:spcBef>
          <a:spcPct val="20000"/>
        </a:spcBef>
        <a:spcAft>
          <a:spcPct val="0"/>
        </a:spcAft>
        <a:buChar char="»"/>
        <a:defRPr kumimoji="1" sz="3200">
          <a:solidFill>
            <a:schemeClr val="tx1"/>
          </a:solidFill>
          <a:latin typeface="+mn-lt"/>
          <a:ea typeface="+mn-ea"/>
        </a:defRPr>
      </a:lvl8pPr>
      <a:lvl9pPr marL="5148263" indent="-369888" algn="l" defTabSz="1474788" rtl="0" fontAlgn="base">
        <a:spcBef>
          <a:spcPct val="20000"/>
        </a:spcBef>
        <a:spcAft>
          <a:spcPct val="0"/>
        </a:spcAft>
        <a:buChar char="»"/>
        <a:defRPr kumimoji="1"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emf"/><Relationship Id="rId18" Type="http://schemas.openxmlformats.org/officeDocument/2006/relationships/image" Target="../media/image22.png"/><Relationship Id="rId26" Type="http://schemas.openxmlformats.org/officeDocument/2006/relationships/image" Target="../media/image28.jpeg"/><Relationship Id="rId3" Type="http://schemas.openxmlformats.org/officeDocument/2006/relationships/image" Target="../media/image9.jpeg"/><Relationship Id="rId21" Type="http://schemas.openxmlformats.org/officeDocument/2006/relationships/image" Target="../media/image24.tmp"/><Relationship Id="rId7" Type="http://schemas.openxmlformats.org/officeDocument/2006/relationships/image" Target="../media/image12.png"/><Relationship Id="rId12" Type="http://schemas.openxmlformats.org/officeDocument/2006/relationships/image" Target="../media/image17.jpg"/><Relationship Id="rId17" Type="http://schemas.microsoft.com/office/2007/relationships/hdphoto" Target="../media/hdphoto1.wdp"/><Relationship Id="rId25" Type="http://schemas.openxmlformats.org/officeDocument/2006/relationships/image" Target="../media/image27.jpeg"/><Relationship Id="rId2" Type="http://schemas.openxmlformats.org/officeDocument/2006/relationships/image" Target="../media/image8.png"/><Relationship Id="rId16" Type="http://schemas.openxmlformats.org/officeDocument/2006/relationships/image" Target="../media/image21.png"/><Relationship Id="rId20" Type="http://schemas.openxmlformats.org/officeDocument/2006/relationships/image" Target="../media/image23.png"/><Relationship Id="rId29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6.jpeg"/><Relationship Id="rId24" Type="http://schemas.microsoft.com/office/2007/relationships/hdphoto" Target="../media/hdphoto3.wdp"/><Relationship Id="rId5" Type="http://schemas.openxmlformats.org/officeDocument/2006/relationships/image" Target="../media/image11.jpeg"/><Relationship Id="rId15" Type="http://schemas.openxmlformats.org/officeDocument/2006/relationships/image" Target="../media/image20.jpg"/><Relationship Id="rId23" Type="http://schemas.openxmlformats.org/officeDocument/2006/relationships/image" Target="../media/image26.png"/><Relationship Id="rId28" Type="http://schemas.openxmlformats.org/officeDocument/2006/relationships/image" Target="../media/image30.jpeg"/><Relationship Id="rId10" Type="http://schemas.openxmlformats.org/officeDocument/2006/relationships/image" Target="../media/image15.jpg"/><Relationship Id="rId19" Type="http://schemas.microsoft.com/office/2007/relationships/hdphoto" Target="../media/hdphoto2.wdp"/><Relationship Id="rId4" Type="http://schemas.openxmlformats.org/officeDocument/2006/relationships/image" Target="../media/image10.jpeg"/><Relationship Id="rId9" Type="http://schemas.openxmlformats.org/officeDocument/2006/relationships/image" Target="../media/image14.jpeg"/><Relationship Id="rId14" Type="http://schemas.openxmlformats.org/officeDocument/2006/relationships/image" Target="../media/image19.png"/><Relationship Id="rId22" Type="http://schemas.openxmlformats.org/officeDocument/2006/relationships/image" Target="../media/image25.jpeg"/><Relationship Id="rId27" Type="http://schemas.openxmlformats.org/officeDocument/2006/relationships/image" Target="../media/image29.jpeg"/><Relationship Id="rId30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13" Type="http://schemas.openxmlformats.org/officeDocument/2006/relationships/image" Target="../media/image42.png"/><Relationship Id="rId18" Type="http://schemas.openxmlformats.org/officeDocument/2006/relationships/image" Target="../media/image47.jpeg"/><Relationship Id="rId3" Type="http://schemas.openxmlformats.org/officeDocument/2006/relationships/image" Target="../media/image32.jpg"/><Relationship Id="rId21" Type="http://schemas.openxmlformats.org/officeDocument/2006/relationships/image" Target="../media/image7.jpeg"/><Relationship Id="rId7" Type="http://schemas.openxmlformats.org/officeDocument/2006/relationships/image" Target="../media/image36.jpeg"/><Relationship Id="rId12" Type="http://schemas.openxmlformats.org/officeDocument/2006/relationships/image" Target="../media/image41.png"/><Relationship Id="rId17" Type="http://schemas.openxmlformats.org/officeDocument/2006/relationships/image" Target="../media/image46.jpg"/><Relationship Id="rId2" Type="http://schemas.openxmlformats.org/officeDocument/2006/relationships/image" Target="../media/image31.jpeg"/><Relationship Id="rId16" Type="http://schemas.openxmlformats.org/officeDocument/2006/relationships/image" Target="../media/image45.jpeg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5" Type="http://schemas.openxmlformats.org/officeDocument/2006/relationships/image" Target="../media/image44.jpeg"/><Relationship Id="rId10" Type="http://schemas.openxmlformats.org/officeDocument/2006/relationships/image" Target="../media/image39.jpeg"/><Relationship Id="rId19" Type="http://schemas.openxmlformats.org/officeDocument/2006/relationships/image" Target="../media/image6.jpeg"/><Relationship Id="rId4" Type="http://schemas.openxmlformats.org/officeDocument/2006/relationships/image" Target="../media/image33.png"/><Relationship Id="rId9" Type="http://schemas.openxmlformats.org/officeDocument/2006/relationships/image" Target="../media/image38.jpeg"/><Relationship Id="rId14" Type="http://schemas.openxmlformats.org/officeDocument/2006/relationships/image" Target="../media/image4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Line 289"/>
          <p:cNvSpPr>
            <a:spLocks noChangeShapeType="1"/>
          </p:cNvSpPr>
          <p:nvPr/>
        </p:nvSpPr>
        <p:spPr bwMode="auto">
          <a:xfrm>
            <a:off x="458807" y="8144214"/>
            <a:ext cx="14040000" cy="15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7" name="Text Box 277"/>
          <p:cNvSpPr txBox="1">
            <a:spLocks noChangeArrowheads="1"/>
          </p:cNvSpPr>
          <p:nvPr/>
        </p:nvSpPr>
        <p:spPr bwMode="auto">
          <a:xfrm>
            <a:off x="3735388" y="10279063"/>
            <a:ext cx="449262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9926" tIns="49963" rIns="99926" bIns="49963">
            <a:spAutoFit/>
          </a:bodyPr>
          <a:lstStyle>
            <a:lvl1pPr defTabSz="139858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139858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139858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139858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139858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/>
              <a:t>-1-</a:t>
            </a:r>
          </a:p>
        </p:txBody>
      </p:sp>
      <p:sp>
        <p:nvSpPr>
          <p:cNvPr id="3078" name="Text Box 278"/>
          <p:cNvSpPr txBox="1">
            <a:spLocks noChangeArrowheads="1"/>
          </p:cNvSpPr>
          <p:nvPr/>
        </p:nvSpPr>
        <p:spPr bwMode="auto">
          <a:xfrm>
            <a:off x="10936288" y="10280650"/>
            <a:ext cx="449262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9926" tIns="49963" rIns="99926" bIns="49963">
            <a:spAutoFit/>
          </a:bodyPr>
          <a:lstStyle>
            <a:lvl1pPr defTabSz="139858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139858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139858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139858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139858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/>
              <a:t>-2-</a:t>
            </a:r>
          </a:p>
        </p:txBody>
      </p:sp>
      <p:sp>
        <p:nvSpPr>
          <p:cNvPr id="3079" name="Text Box 279"/>
          <p:cNvSpPr txBox="1">
            <a:spLocks noChangeArrowheads="1"/>
          </p:cNvSpPr>
          <p:nvPr/>
        </p:nvSpPr>
        <p:spPr bwMode="auto">
          <a:xfrm>
            <a:off x="781050" y="8555060"/>
            <a:ext cx="946150" cy="229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" tIns="7200" rIns="14400" bIns="72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トヨタ会館</a:t>
            </a:r>
          </a:p>
        </p:txBody>
      </p:sp>
      <p:sp>
        <p:nvSpPr>
          <p:cNvPr id="3080" name="Text Box 280"/>
          <p:cNvSpPr txBox="1">
            <a:spLocks noChangeArrowheads="1"/>
          </p:cNvSpPr>
          <p:nvPr/>
        </p:nvSpPr>
        <p:spPr bwMode="auto">
          <a:xfrm>
            <a:off x="781050" y="7836355"/>
            <a:ext cx="1300932" cy="229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4400" tIns="7200" rIns="14400" bIns="72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b="1" dirty="0" smtClean="0">
                <a:latin typeface="HG丸ｺﾞｼｯｸM-PRO" pitchFamily="50" charset="-128"/>
                <a:ea typeface="HG丸ｺﾞｼｯｸM-PRO" pitchFamily="50" charset="-128"/>
              </a:rPr>
              <a:t>TLC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en-US" altLang="ja-JP" sz="1400" b="1" dirty="0" smtClean="0">
                <a:latin typeface="HG丸ｺﾞｼｯｸM-PRO" pitchFamily="50" charset="-128"/>
                <a:ea typeface="HG丸ｺﾞｼｯｸM-PRO" pitchFamily="50" charset="-128"/>
              </a:rPr>
              <a:t>(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旧本館</a:t>
            </a:r>
            <a:r>
              <a:rPr lang="en-US" altLang="ja-JP" sz="1400" b="1" dirty="0">
                <a:latin typeface="HG丸ｺﾞｼｯｸM-PRO" pitchFamily="50" charset="-128"/>
                <a:ea typeface="HG丸ｺﾞｼｯｸM-PRO" pitchFamily="50" charset="-128"/>
              </a:rPr>
              <a:t>)</a:t>
            </a:r>
            <a:endParaRPr lang="ja-JP" altLang="en-US" sz="1400" b="1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081" name="Text Box 281"/>
          <p:cNvSpPr txBox="1">
            <a:spLocks noChangeArrowheads="1"/>
          </p:cNvSpPr>
          <p:nvPr/>
        </p:nvSpPr>
        <p:spPr bwMode="auto">
          <a:xfrm>
            <a:off x="781050" y="6441467"/>
            <a:ext cx="1296988" cy="402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" tIns="7200" rIns="14400" bIns="72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ja-JP" altLang="en-US" sz="1200" b="1" dirty="0">
                <a:latin typeface="HG丸ｺﾞｼｯｸM-PRO" pitchFamily="50" charset="-128"/>
                <a:ea typeface="HG丸ｺﾞｼｯｸM-PRO" pitchFamily="50" charset="-128"/>
              </a:rPr>
              <a:t>サプライヤーズ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ja-JP" altLang="en-US" sz="1200" b="1" dirty="0">
                <a:latin typeface="HG丸ｺﾞｼｯｸM-PRO" pitchFamily="50" charset="-128"/>
                <a:ea typeface="HG丸ｺﾞｼｯｸM-PRO" pitchFamily="50" charset="-128"/>
              </a:rPr>
              <a:t>センター</a:t>
            </a:r>
          </a:p>
        </p:txBody>
      </p:sp>
      <p:sp>
        <p:nvSpPr>
          <p:cNvPr id="3082" name="Text Box 282"/>
          <p:cNvSpPr txBox="1">
            <a:spLocks noChangeArrowheads="1"/>
          </p:cNvSpPr>
          <p:nvPr/>
        </p:nvSpPr>
        <p:spPr bwMode="auto">
          <a:xfrm>
            <a:off x="781050" y="5540717"/>
            <a:ext cx="1495425" cy="229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" tIns="7200" rIns="14400" bIns="72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400" b="1">
                <a:latin typeface="HG丸ｺﾞｼｯｸM-PRO" pitchFamily="50" charset="-128"/>
                <a:ea typeface="HG丸ｺﾞｼｯｸM-PRO" pitchFamily="50" charset="-128"/>
              </a:rPr>
              <a:t>事務本館大ホール</a:t>
            </a:r>
          </a:p>
        </p:txBody>
      </p:sp>
      <p:sp>
        <p:nvSpPr>
          <p:cNvPr id="3084" name="Text Box 284"/>
          <p:cNvSpPr txBox="1">
            <a:spLocks noChangeArrowheads="1"/>
          </p:cNvSpPr>
          <p:nvPr/>
        </p:nvSpPr>
        <p:spPr bwMode="auto">
          <a:xfrm>
            <a:off x="781050" y="9582596"/>
            <a:ext cx="1335088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" tIns="7200" rIns="14400" bIns="72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屋外</a:t>
            </a:r>
          </a:p>
        </p:txBody>
      </p:sp>
      <p:sp>
        <p:nvSpPr>
          <p:cNvPr id="3085" name="Rectangle 285"/>
          <p:cNvSpPr>
            <a:spLocks noChangeArrowheads="1"/>
          </p:cNvSpPr>
          <p:nvPr/>
        </p:nvSpPr>
        <p:spPr bwMode="auto">
          <a:xfrm>
            <a:off x="323850" y="4950802"/>
            <a:ext cx="14474825" cy="535590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2900">
              <a:ea typeface="HGP創英角ﾎﾟｯﾌﾟ体" pitchFamily="50" charset="-128"/>
            </a:endParaRPr>
          </a:p>
        </p:txBody>
      </p:sp>
      <p:sp>
        <p:nvSpPr>
          <p:cNvPr id="3087" name="Line 287"/>
          <p:cNvSpPr>
            <a:spLocks noChangeShapeType="1"/>
          </p:cNvSpPr>
          <p:nvPr/>
        </p:nvSpPr>
        <p:spPr bwMode="auto">
          <a:xfrm>
            <a:off x="449282" y="7740045"/>
            <a:ext cx="14040000" cy="15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8" name="Line 288"/>
          <p:cNvSpPr>
            <a:spLocks noChangeShapeType="1"/>
          </p:cNvSpPr>
          <p:nvPr/>
        </p:nvSpPr>
        <p:spPr bwMode="auto">
          <a:xfrm flipV="1">
            <a:off x="449282" y="5888698"/>
            <a:ext cx="14040000" cy="1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90" name="Line 290"/>
          <p:cNvSpPr>
            <a:spLocks noChangeShapeType="1"/>
          </p:cNvSpPr>
          <p:nvPr/>
        </p:nvSpPr>
        <p:spPr bwMode="auto">
          <a:xfrm flipV="1">
            <a:off x="2069282" y="6928513"/>
            <a:ext cx="12420000" cy="15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91" name="Line 291"/>
          <p:cNvSpPr>
            <a:spLocks noChangeShapeType="1"/>
          </p:cNvSpPr>
          <p:nvPr/>
        </p:nvSpPr>
        <p:spPr bwMode="auto">
          <a:xfrm flipV="1">
            <a:off x="2069282" y="8522368"/>
            <a:ext cx="12420000" cy="1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92" name="Line 292"/>
          <p:cNvSpPr>
            <a:spLocks noChangeShapeType="1"/>
          </p:cNvSpPr>
          <p:nvPr/>
        </p:nvSpPr>
        <p:spPr bwMode="auto">
          <a:xfrm>
            <a:off x="449282" y="9203396"/>
            <a:ext cx="14040000" cy="1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sz="1400"/>
          </a:p>
        </p:txBody>
      </p:sp>
      <p:sp>
        <p:nvSpPr>
          <p:cNvPr id="3096" name="Text Box 296"/>
          <p:cNvSpPr txBox="1">
            <a:spLocks noChangeArrowheads="1"/>
          </p:cNvSpPr>
          <p:nvPr/>
        </p:nvSpPr>
        <p:spPr bwMode="auto">
          <a:xfrm>
            <a:off x="2090739" y="7436832"/>
            <a:ext cx="14382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" tIns="7200" rIns="14400" bIns="72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３</a:t>
            </a: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F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大会議室</a:t>
            </a:r>
          </a:p>
        </p:txBody>
      </p:sp>
      <p:sp>
        <p:nvSpPr>
          <p:cNvPr id="3097" name="Text Box 297"/>
          <p:cNvSpPr txBox="1">
            <a:spLocks noChangeArrowheads="1"/>
          </p:cNvSpPr>
          <p:nvPr/>
        </p:nvSpPr>
        <p:spPr bwMode="auto">
          <a:xfrm>
            <a:off x="777875" y="7421751"/>
            <a:ext cx="898525" cy="229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" tIns="7200" rIns="14400" bIns="72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事務本館</a:t>
            </a:r>
          </a:p>
        </p:txBody>
      </p:sp>
      <p:sp>
        <p:nvSpPr>
          <p:cNvPr id="3099" name="Text Box 300"/>
          <p:cNvSpPr txBox="1">
            <a:spLocks noChangeArrowheads="1"/>
          </p:cNvSpPr>
          <p:nvPr/>
        </p:nvSpPr>
        <p:spPr bwMode="auto">
          <a:xfrm>
            <a:off x="2090739" y="8245814"/>
            <a:ext cx="12414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" tIns="7200" rIns="14400" bIns="72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２</a:t>
            </a: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F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特別ホール</a:t>
            </a:r>
          </a:p>
        </p:txBody>
      </p:sp>
      <p:sp>
        <p:nvSpPr>
          <p:cNvPr id="3100" name="Text Box 301"/>
          <p:cNvSpPr txBox="1">
            <a:spLocks noChangeArrowheads="1"/>
          </p:cNvSpPr>
          <p:nvPr/>
        </p:nvSpPr>
        <p:spPr bwMode="auto">
          <a:xfrm>
            <a:off x="2078038" y="8755085"/>
            <a:ext cx="11684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" tIns="7200" rIns="14400" bIns="72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２</a:t>
            </a: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F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大ホール</a:t>
            </a:r>
            <a:endParaRPr lang="ja-JP" altLang="en-US" sz="3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101" name="Text Box 345"/>
          <p:cNvSpPr txBox="1">
            <a:spLocks noChangeArrowheads="1"/>
          </p:cNvSpPr>
          <p:nvPr/>
        </p:nvSpPr>
        <p:spPr bwMode="auto">
          <a:xfrm>
            <a:off x="2090739" y="7013286"/>
            <a:ext cx="146685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" tIns="7200" rIns="14400" bIns="72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２</a:t>
            </a: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F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プレゼンルーム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3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102" name="Rectangle 356"/>
          <p:cNvSpPr>
            <a:spLocks noChangeArrowheads="1"/>
          </p:cNvSpPr>
          <p:nvPr/>
        </p:nvSpPr>
        <p:spPr bwMode="auto">
          <a:xfrm>
            <a:off x="502265" y="6517667"/>
            <a:ext cx="230188" cy="2301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HGP創英角ﾎﾟｯﾌﾟ体" pitchFamily="50" charset="-128"/>
                <a:ea typeface="HGP創英角ﾎﾟｯﾌﾟ体" pitchFamily="50" charset="-128"/>
              </a:rPr>
              <a:t>２</a:t>
            </a:r>
          </a:p>
        </p:txBody>
      </p:sp>
      <p:sp>
        <p:nvSpPr>
          <p:cNvPr id="3103" name="Text Box 357"/>
          <p:cNvSpPr txBox="1">
            <a:spLocks noChangeArrowheads="1"/>
          </p:cNvSpPr>
          <p:nvPr/>
        </p:nvSpPr>
        <p:spPr bwMode="auto">
          <a:xfrm>
            <a:off x="2090739" y="7852129"/>
            <a:ext cx="990600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" tIns="7200" rIns="14400" bIns="72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>
                <a:latin typeface="HG丸ｺﾞｼｯｸM-PRO" pitchFamily="50" charset="-128"/>
                <a:ea typeface="HG丸ｺﾞｼｯｸM-PRO" pitchFamily="50" charset="-128"/>
              </a:rPr>
              <a:t>大ホール</a:t>
            </a:r>
          </a:p>
        </p:txBody>
      </p:sp>
      <p:sp>
        <p:nvSpPr>
          <p:cNvPr id="3104" name="Rectangle 358"/>
          <p:cNvSpPr>
            <a:spLocks noChangeArrowheads="1"/>
          </p:cNvSpPr>
          <p:nvPr/>
        </p:nvSpPr>
        <p:spPr bwMode="auto">
          <a:xfrm>
            <a:off x="502265" y="5526429"/>
            <a:ext cx="230188" cy="2301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>
                <a:latin typeface="HGP創英角ﾎﾟｯﾌﾟ体" pitchFamily="50" charset="-128"/>
                <a:ea typeface="HGP創英角ﾎﾟｯﾌﾟ体" pitchFamily="50" charset="-128"/>
              </a:rPr>
              <a:t>１</a:t>
            </a:r>
          </a:p>
        </p:txBody>
      </p:sp>
      <p:sp>
        <p:nvSpPr>
          <p:cNvPr id="3105" name="Rectangle 359"/>
          <p:cNvSpPr>
            <a:spLocks noChangeArrowheads="1"/>
          </p:cNvSpPr>
          <p:nvPr/>
        </p:nvSpPr>
        <p:spPr bwMode="auto">
          <a:xfrm>
            <a:off x="502265" y="7420957"/>
            <a:ext cx="230188" cy="2301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ja-JP" sz="1200" dirty="0">
                <a:latin typeface="HGP創英角ﾎﾟｯﾌﾟ体" pitchFamily="50" charset="-128"/>
                <a:ea typeface="HGP創英角ﾎﾟｯﾌﾟ体" pitchFamily="50" charset="-128"/>
              </a:rPr>
              <a:t>3</a:t>
            </a:r>
            <a:endParaRPr lang="ja-JP" altLang="en-US" sz="12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3106" name="Rectangle 360"/>
          <p:cNvSpPr>
            <a:spLocks noChangeArrowheads="1"/>
          </p:cNvSpPr>
          <p:nvPr/>
        </p:nvSpPr>
        <p:spPr bwMode="auto">
          <a:xfrm>
            <a:off x="502265" y="7836254"/>
            <a:ext cx="230188" cy="2301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ja-JP" sz="1200" dirty="0">
                <a:latin typeface="HGP創英角ﾎﾟｯﾌﾟ体" pitchFamily="50" charset="-128"/>
                <a:ea typeface="HGP創英角ﾎﾟｯﾌﾟ体" pitchFamily="50" charset="-128"/>
              </a:rPr>
              <a:t>4</a:t>
            </a:r>
            <a:endParaRPr lang="ja-JP" altLang="en-US" sz="12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3107" name="Rectangle 361"/>
          <p:cNvSpPr>
            <a:spLocks noChangeArrowheads="1"/>
          </p:cNvSpPr>
          <p:nvPr/>
        </p:nvSpPr>
        <p:spPr bwMode="auto">
          <a:xfrm>
            <a:off x="502265" y="8555060"/>
            <a:ext cx="230188" cy="2301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ja-JP" sz="1200" dirty="0">
                <a:latin typeface="HGP創英角ﾎﾟｯﾌﾟ体" pitchFamily="50" charset="-128"/>
                <a:ea typeface="HGP創英角ﾎﾟｯﾌﾟ体" pitchFamily="50" charset="-128"/>
              </a:rPr>
              <a:t>5</a:t>
            </a:r>
            <a:endParaRPr lang="ja-JP" altLang="en-US" sz="12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3108" name="AutoShape 412"/>
          <p:cNvSpPr>
            <a:spLocks noChangeArrowheads="1"/>
          </p:cNvSpPr>
          <p:nvPr/>
        </p:nvSpPr>
        <p:spPr bwMode="auto">
          <a:xfrm>
            <a:off x="495300" y="5052083"/>
            <a:ext cx="14014450" cy="384175"/>
          </a:xfrm>
          <a:prstGeom prst="homePlate">
            <a:avLst>
              <a:gd name="adj" fmla="val 56239"/>
            </a:avLst>
          </a:prstGeom>
          <a:gradFill rotWithShape="0">
            <a:gsLst>
              <a:gs pos="0">
                <a:srgbClr val="FFFFFF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2900">
              <a:ea typeface="HGP創英角ﾎﾟｯﾌﾟ体" pitchFamily="50" charset="-128"/>
            </a:endParaRPr>
          </a:p>
        </p:txBody>
      </p:sp>
      <p:sp>
        <p:nvSpPr>
          <p:cNvPr id="3109" name="Text Box 413"/>
          <p:cNvSpPr txBox="1">
            <a:spLocks noChangeArrowheads="1"/>
          </p:cNvSpPr>
          <p:nvPr/>
        </p:nvSpPr>
        <p:spPr bwMode="auto">
          <a:xfrm>
            <a:off x="3589338" y="5225121"/>
            <a:ext cx="638175" cy="21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>
                <a:latin typeface="HGP創英角ﾎﾟｯﾌﾟ体" pitchFamily="50" charset="-128"/>
                <a:ea typeface="HGP創英角ﾎﾟｯﾌﾟ体" pitchFamily="50" charset="-128"/>
              </a:rPr>
              <a:t>9:00</a:t>
            </a:r>
          </a:p>
        </p:txBody>
      </p:sp>
      <p:sp>
        <p:nvSpPr>
          <p:cNvPr id="3110" name="Text Box 414"/>
          <p:cNvSpPr txBox="1">
            <a:spLocks noChangeArrowheads="1"/>
          </p:cNvSpPr>
          <p:nvPr/>
        </p:nvSpPr>
        <p:spPr bwMode="auto">
          <a:xfrm>
            <a:off x="7602538" y="5225121"/>
            <a:ext cx="565150" cy="21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>
                <a:latin typeface="HGP創英角ﾎﾟｯﾌﾟ体" pitchFamily="50" charset="-128"/>
                <a:ea typeface="HGP創英角ﾎﾟｯﾌﾟ体" pitchFamily="50" charset="-128"/>
              </a:rPr>
              <a:t>12:00</a:t>
            </a:r>
          </a:p>
        </p:txBody>
      </p:sp>
      <p:sp>
        <p:nvSpPr>
          <p:cNvPr id="3111" name="Text Box 415"/>
          <p:cNvSpPr txBox="1">
            <a:spLocks noChangeArrowheads="1"/>
          </p:cNvSpPr>
          <p:nvPr/>
        </p:nvSpPr>
        <p:spPr bwMode="auto">
          <a:xfrm>
            <a:off x="8224838" y="5225121"/>
            <a:ext cx="638175" cy="21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>
                <a:latin typeface="HGP創英角ﾎﾟｯﾌﾟ体" pitchFamily="50" charset="-128"/>
                <a:ea typeface="HGP創英角ﾎﾟｯﾌﾟ体" pitchFamily="50" charset="-128"/>
              </a:rPr>
              <a:t>13:00</a:t>
            </a:r>
          </a:p>
        </p:txBody>
      </p:sp>
      <p:sp>
        <p:nvSpPr>
          <p:cNvPr id="3112" name="Text Box 416"/>
          <p:cNvSpPr txBox="1">
            <a:spLocks noChangeArrowheads="1"/>
          </p:cNvSpPr>
          <p:nvPr/>
        </p:nvSpPr>
        <p:spPr bwMode="auto">
          <a:xfrm>
            <a:off x="10866438" y="5225121"/>
            <a:ext cx="484187" cy="21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>
                <a:latin typeface="HGP創英角ﾎﾟｯﾌﾟ体" pitchFamily="50" charset="-128"/>
                <a:ea typeface="HGP創英角ﾎﾟｯﾌﾟ体" pitchFamily="50" charset="-128"/>
              </a:rPr>
              <a:t>15:00</a:t>
            </a:r>
          </a:p>
        </p:txBody>
      </p:sp>
      <p:sp>
        <p:nvSpPr>
          <p:cNvPr id="3113" name="Text Box 417"/>
          <p:cNvSpPr txBox="1">
            <a:spLocks noChangeArrowheads="1"/>
          </p:cNvSpPr>
          <p:nvPr/>
        </p:nvSpPr>
        <p:spPr bwMode="auto">
          <a:xfrm>
            <a:off x="12187238" y="5225121"/>
            <a:ext cx="730250" cy="21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>
                <a:latin typeface="HGP創英角ﾎﾟｯﾌﾟ体" pitchFamily="50" charset="-128"/>
                <a:ea typeface="HGP創英角ﾎﾟｯﾌﾟ体" pitchFamily="50" charset="-128"/>
              </a:rPr>
              <a:t>16:00</a:t>
            </a:r>
          </a:p>
        </p:txBody>
      </p:sp>
      <p:sp>
        <p:nvSpPr>
          <p:cNvPr id="3114" name="Text Box 418"/>
          <p:cNvSpPr txBox="1">
            <a:spLocks noChangeArrowheads="1"/>
          </p:cNvSpPr>
          <p:nvPr/>
        </p:nvSpPr>
        <p:spPr bwMode="auto">
          <a:xfrm>
            <a:off x="13469938" y="5225121"/>
            <a:ext cx="498475" cy="21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>
                <a:latin typeface="HGP創英角ﾎﾟｯﾌﾟ体" pitchFamily="50" charset="-128"/>
                <a:ea typeface="HGP創英角ﾎﾟｯﾌﾟ体" pitchFamily="50" charset="-128"/>
              </a:rPr>
              <a:t>17:30</a:t>
            </a:r>
          </a:p>
        </p:txBody>
      </p:sp>
      <p:sp>
        <p:nvSpPr>
          <p:cNvPr id="3115" name="Text Box 419"/>
          <p:cNvSpPr txBox="1">
            <a:spLocks noChangeArrowheads="1"/>
          </p:cNvSpPr>
          <p:nvPr/>
        </p:nvSpPr>
        <p:spPr bwMode="auto">
          <a:xfrm>
            <a:off x="4922838" y="5225121"/>
            <a:ext cx="642937" cy="21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>
                <a:latin typeface="HGP創英角ﾎﾟｯﾌﾟ体" pitchFamily="50" charset="-128"/>
                <a:ea typeface="HGP創英角ﾎﾟｯﾌﾟ体" pitchFamily="50" charset="-128"/>
              </a:rPr>
              <a:t>10:00</a:t>
            </a:r>
          </a:p>
        </p:txBody>
      </p:sp>
      <p:sp>
        <p:nvSpPr>
          <p:cNvPr id="3116" name="Text Box 420"/>
          <p:cNvSpPr txBox="1">
            <a:spLocks noChangeArrowheads="1"/>
          </p:cNvSpPr>
          <p:nvPr/>
        </p:nvSpPr>
        <p:spPr bwMode="auto">
          <a:xfrm>
            <a:off x="6243638" y="5225121"/>
            <a:ext cx="625475" cy="21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>
                <a:latin typeface="HGP創英角ﾎﾟｯﾌﾟ体" pitchFamily="50" charset="-128"/>
                <a:ea typeface="HGP創英角ﾎﾟｯﾌﾟ体" pitchFamily="50" charset="-128"/>
              </a:rPr>
              <a:t>11:00</a:t>
            </a:r>
          </a:p>
        </p:txBody>
      </p:sp>
      <p:sp>
        <p:nvSpPr>
          <p:cNvPr id="3117" name="Text Box 421"/>
          <p:cNvSpPr txBox="1">
            <a:spLocks noChangeArrowheads="1"/>
          </p:cNvSpPr>
          <p:nvPr/>
        </p:nvSpPr>
        <p:spPr bwMode="auto">
          <a:xfrm>
            <a:off x="9545638" y="5225121"/>
            <a:ext cx="490537" cy="21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>
                <a:latin typeface="HGP創英角ﾎﾟｯﾌﾟ体" pitchFamily="50" charset="-128"/>
                <a:ea typeface="HGP創英角ﾎﾟｯﾌﾟ体" pitchFamily="50" charset="-128"/>
              </a:rPr>
              <a:t>14:00</a:t>
            </a:r>
          </a:p>
        </p:txBody>
      </p:sp>
      <p:sp>
        <p:nvSpPr>
          <p:cNvPr id="3118" name="Line 422"/>
          <p:cNvSpPr>
            <a:spLocks noChangeShapeType="1"/>
          </p:cNvSpPr>
          <p:nvPr/>
        </p:nvSpPr>
        <p:spPr bwMode="auto">
          <a:xfrm>
            <a:off x="7859713" y="5080658"/>
            <a:ext cx="1587" cy="119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19" name="Line 423"/>
          <p:cNvSpPr>
            <a:spLocks noChangeShapeType="1"/>
          </p:cNvSpPr>
          <p:nvPr/>
        </p:nvSpPr>
        <p:spPr bwMode="auto">
          <a:xfrm>
            <a:off x="8442325" y="5083833"/>
            <a:ext cx="1588" cy="100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20" name="Text Box 424"/>
          <p:cNvSpPr txBox="1">
            <a:spLocks noChangeArrowheads="1"/>
          </p:cNvSpPr>
          <p:nvPr/>
        </p:nvSpPr>
        <p:spPr bwMode="auto">
          <a:xfrm>
            <a:off x="7845425" y="5053671"/>
            <a:ext cx="638175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000">
                <a:latin typeface="HGS創英角ｺﾞｼｯｸUB" pitchFamily="50" charset="-128"/>
                <a:ea typeface="HGS創英角ｺﾞｼｯｸUB" pitchFamily="50" charset="-128"/>
              </a:rPr>
              <a:t>昼休み</a:t>
            </a:r>
          </a:p>
        </p:txBody>
      </p:sp>
      <p:sp>
        <p:nvSpPr>
          <p:cNvPr id="3121" name="Text Box 425"/>
          <p:cNvSpPr txBox="1">
            <a:spLocks noChangeArrowheads="1"/>
          </p:cNvSpPr>
          <p:nvPr/>
        </p:nvSpPr>
        <p:spPr bwMode="auto">
          <a:xfrm>
            <a:off x="1647825" y="5147333"/>
            <a:ext cx="8096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" tIns="7200" rIns="14400" bIns="72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400">
                <a:latin typeface="HGP創英角ﾎﾟｯﾌﾟ体" pitchFamily="50" charset="-128"/>
                <a:ea typeface="HGP創英角ﾎﾟｯﾌﾟ体" pitchFamily="50" charset="-128"/>
              </a:rPr>
              <a:t>会場</a:t>
            </a:r>
          </a:p>
        </p:txBody>
      </p:sp>
      <p:sp>
        <p:nvSpPr>
          <p:cNvPr id="3122" name="Line 440"/>
          <p:cNvSpPr>
            <a:spLocks noChangeShapeType="1"/>
          </p:cNvSpPr>
          <p:nvPr/>
        </p:nvSpPr>
        <p:spPr bwMode="auto">
          <a:xfrm flipV="1">
            <a:off x="449282" y="7352695"/>
            <a:ext cx="14040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0" name="AutoShape 261"/>
          <p:cNvSpPr>
            <a:spLocks noChangeArrowheads="1"/>
          </p:cNvSpPr>
          <p:nvPr/>
        </p:nvSpPr>
        <p:spPr bwMode="auto">
          <a:xfrm>
            <a:off x="3681413" y="6984389"/>
            <a:ext cx="4151312" cy="2160000"/>
          </a:xfrm>
          <a:prstGeom prst="roundRect">
            <a:avLst>
              <a:gd name="adj" fmla="val 5153"/>
            </a:avLst>
          </a:prstGeom>
          <a:gradFill rotWithShape="1">
            <a:gsLst>
              <a:gs pos="0">
                <a:srgbClr val="808080"/>
              </a:gs>
              <a:gs pos="5000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lin ang="540000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 dirty="0"/>
          </a:p>
        </p:txBody>
      </p:sp>
      <p:sp>
        <p:nvSpPr>
          <p:cNvPr id="61" name="AutoShape 262"/>
          <p:cNvSpPr>
            <a:spLocks noChangeArrowheads="1"/>
          </p:cNvSpPr>
          <p:nvPr/>
        </p:nvSpPr>
        <p:spPr bwMode="auto">
          <a:xfrm>
            <a:off x="3706813" y="9306584"/>
            <a:ext cx="10083800" cy="360362"/>
          </a:xfrm>
          <a:prstGeom prst="roundRect">
            <a:avLst>
              <a:gd name="adj" fmla="val 22870"/>
            </a:avLst>
          </a:prstGeom>
          <a:gradFill rotWithShape="1">
            <a:gsLst>
              <a:gs pos="0">
                <a:srgbClr val="808080"/>
              </a:gs>
              <a:gs pos="5000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lin ang="540000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" name="AutoShape 265"/>
          <p:cNvSpPr>
            <a:spLocks noChangeArrowheads="1"/>
          </p:cNvSpPr>
          <p:nvPr/>
        </p:nvSpPr>
        <p:spPr bwMode="auto">
          <a:xfrm>
            <a:off x="11879591" y="8628085"/>
            <a:ext cx="512762" cy="468313"/>
          </a:xfrm>
          <a:prstGeom prst="roundRect">
            <a:avLst>
              <a:gd name="adj" fmla="val 11199"/>
            </a:avLst>
          </a:prstGeom>
          <a:gradFill rotWithShape="1">
            <a:gsLst>
              <a:gs pos="0">
                <a:srgbClr val="808080"/>
              </a:gs>
              <a:gs pos="5000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lin ang="540000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" name="AutoShape 267"/>
          <p:cNvSpPr>
            <a:spLocks noChangeArrowheads="1"/>
          </p:cNvSpPr>
          <p:nvPr/>
        </p:nvSpPr>
        <p:spPr bwMode="auto">
          <a:xfrm>
            <a:off x="9134475" y="8631260"/>
            <a:ext cx="1985963" cy="468313"/>
          </a:xfrm>
          <a:prstGeom prst="roundRect">
            <a:avLst>
              <a:gd name="adj" fmla="val 11199"/>
            </a:avLst>
          </a:prstGeom>
          <a:gradFill rotWithShape="1">
            <a:gsLst>
              <a:gs pos="0">
                <a:srgbClr val="808080"/>
              </a:gs>
              <a:gs pos="5000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lin ang="540000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" name="Line 294"/>
          <p:cNvSpPr>
            <a:spLocks noChangeShapeType="1"/>
          </p:cNvSpPr>
          <p:nvPr/>
        </p:nvSpPr>
        <p:spPr bwMode="auto">
          <a:xfrm flipH="1">
            <a:off x="3521075" y="5540719"/>
            <a:ext cx="0" cy="466660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3" name="Text Box 298"/>
          <p:cNvSpPr txBox="1">
            <a:spLocks noChangeArrowheads="1"/>
          </p:cNvSpPr>
          <p:nvPr/>
        </p:nvSpPr>
        <p:spPr bwMode="auto">
          <a:xfrm>
            <a:off x="3775075" y="9306584"/>
            <a:ext cx="569913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b="1">
                <a:latin typeface="ＭＳ Ｐゴシック" charset="-128"/>
              </a:rPr>
              <a:t>9:00</a:t>
            </a:r>
          </a:p>
        </p:txBody>
      </p:sp>
      <p:sp>
        <p:nvSpPr>
          <p:cNvPr id="74" name="Text Box 302"/>
          <p:cNvSpPr txBox="1">
            <a:spLocks noChangeArrowheads="1"/>
          </p:cNvSpPr>
          <p:nvPr/>
        </p:nvSpPr>
        <p:spPr bwMode="auto">
          <a:xfrm>
            <a:off x="4346575" y="9389134"/>
            <a:ext cx="3754756" cy="213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ja-JP" altLang="en-US" sz="1200" dirty="0">
                <a:latin typeface="HGP創英角ﾎﾟｯﾌﾟ体" pitchFamily="50" charset="-128"/>
                <a:ea typeface="HGP創英角ﾎﾟｯﾌﾟ体" pitchFamily="50" charset="-128"/>
              </a:rPr>
              <a:t>車両展示　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「世代のランクル・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最新車両展示」</a:t>
            </a:r>
          </a:p>
        </p:txBody>
      </p:sp>
      <p:sp>
        <p:nvSpPr>
          <p:cNvPr id="75" name="AutoShape 303"/>
          <p:cNvSpPr>
            <a:spLocks noChangeArrowheads="1"/>
          </p:cNvSpPr>
          <p:nvPr/>
        </p:nvSpPr>
        <p:spPr bwMode="auto">
          <a:xfrm>
            <a:off x="3676650" y="5531509"/>
            <a:ext cx="10113963" cy="285750"/>
          </a:xfrm>
          <a:prstGeom prst="roundRect">
            <a:avLst>
              <a:gd name="adj" fmla="val 22870"/>
            </a:avLst>
          </a:prstGeom>
          <a:gradFill rotWithShape="1">
            <a:gsLst>
              <a:gs pos="0">
                <a:srgbClr val="808080"/>
              </a:gs>
              <a:gs pos="5000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lin ang="540000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6" name="Text Box 304"/>
          <p:cNvSpPr txBox="1">
            <a:spLocks noChangeArrowheads="1"/>
          </p:cNvSpPr>
          <p:nvPr/>
        </p:nvSpPr>
        <p:spPr bwMode="auto">
          <a:xfrm>
            <a:off x="4475163" y="5593421"/>
            <a:ext cx="2393950" cy="213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200" dirty="0">
                <a:latin typeface="HGP創英角ﾎﾟｯﾌﾟ体" pitchFamily="50" charset="-128"/>
                <a:ea typeface="HGP創英角ﾎﾟｯﾌﾟ体" pitchFamily="50" charset="-128"/>
              </a:rPr>
              <a:t>  </a:t>
            </a:r>
            <a:r>
              <a:rPr lang="ja-JP" altLang="en-US" sz="1200" dirty="0">
                <a:latin typeface="HGP創英角ﾎﾟｯﾌﾟ体" pitchFamily="50" charset="-128"/>
                <a:ea typeface="HGP創英角ﾎﾟｯﾌﾟ体" pitchFamily="50" charset="-128"/>
              </a:rPr>
              <a:t>社内技術＆技能</a:t>
            </a:r>
            <a:r>
              <a:rPr lang="ja-JP" altLang="en-US" sz="1200" dirty="0" smtClean="0">
                <a:latin typeface="HGP創英角ﾎﾟｯﾌﾟ体" pitchFamily="50" charset="-128"/>
                <a:ea typeface="HGP創英角ﾎﾟｯﾌﾟ体" pitchFamily="50" charset="-128"/>
              </a:rPr>
              <a:t>展示・体験</a:t>
            </a:r>
            <a:endParaRPr lang="ja-JP" altLang="en-US" sz="12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77" name="Text Box 305"/>
          <p:cNvSpPr txBox="1">
            <a:spLocks noChangeArrowheads="1"/>
          </p:cNvSpPr>
          <p:nvPr/>
        </p:nvSpPr>
        <p:spPr bwMode="auto">
          <a:xfrm>
            <a:off x="13419138" y="9293884"/>
            <a:ext cx="519112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b="1">
                <a:latin typeface="ＭＳ Ｐゴシック" charset="-128"/>
              </a:rPr>
              <a:t>17:30</a:t>
            </a:r>
          </a:p>
        </p:txBody>
      </p:sp>
      <p:sp>
        <p:nvSpPr>
          <p:cNvPr id="83" name="Text Box 311"/>
          <p:cNvSpPr txBox="1">
            <a:spLocks noChangeArrowheads="1"/>
          </p:cNvSpPr>
          <p:nvPr/>
        </p:nvSpPr>
        <p:spPr bwMode="auto">
          <a:xfrm>
            <a:off x="9156700" y="8612210"/>
            <a:ext cx="436563" cy="15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800" b="1">
                <a:latin typeface="ＭＳ Ｐゴシック" charset="-128"/>
              </a:rPr>
              <a:t>13:30</a:t>
            </a:r>
          </a:p>
        </p:txBody>
      </p:sp>
      <p:sp>
        <p:nvSpPr>
          <p:cNvPr id="84" name="Text Box 312"/>
          <p:cNvSpPr txBox="1">
            <a:spLocks noChangeArrowheads="1"/>
          </p:cNvSpPr>
          <p:nvPr/>
        </p:nvSpPr>
        <p:spPr bwMode="auto">
          <a:xfrm>
            <a:off x="9191625" y="8739210"/>
            <a:ext cx="18589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altLang="ja-JP" sz="1200" dirty="0">
                <a:latin typeface="HGP創英角ﾎﾟｯﾌﾟ体" pitchFamily="50" charset="-128"/>
                <a:ea typeface="HGP創英角ﾎﾟｯﾌﾟ体" pitchFamily="50" charset="-128"/>
              </a:rPr>
              <a:t>  </a:t>
            </a:r>
            <a:r>
              <a:rPr lang="ja-JP" altLang="en-US" sz="1200" dirty="0">
                <a:latin typeface="HGP創英角ﾎﾟｯﾌﾟ体" pitchFamily="50" charset="-128"/>
                <a:ea typeface="HGP創英角ﾎﾟｯﾌﾟ体" pitchFamily="50" charset="-128"/>
              </a:rPr>
              <a:t>トヨタアワード</a:t>
            </a:r>
            <a:r>
              <a:rPr lang="en-US" altLang="ja-JP" sz="1200" dirty="0" smtClean="0">
                <a:latin typeface="HGP創英角ﾎﾟｯﾌﾟ体" pitchFamily="50" charset="-128"/>
                <a:ea typeface="HGP創英角ﾎﾟｯﾌﾟ体" pitchFamily="50" charset="-128"/>
              </a:rPr>
              <a:t>2013</a:t>
            </a:r>
            <a:endParaRPr lang="en-US" altLang="ja-JP" sz="1200" dirty="0">
              <a:latin typeface="HGP創英角ﾎﾟｯﾌﾟ体" pitchFamily="50" charset="-128"/>
              <a:ea typeface="HGP創英角ﾎﾟｯﾌﾟ体" pitchFamily="50" charset="-128"/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ja-JP" altLang="en-US" sz="1200" dirty="0">
                <a:latin typeface="HGP創英角ﾎﾟｯﾌﾟ体" pitchFamily="50" charset="-128"/>
                <a:ea typeface="HGP創英角ﾎﾟｯﾌﾟ体" pitchFamily="50" charset="-128"/>
              </a:rPr>
              <a:t>表彰式</a:t>
            </a:r>
          </a:p>
        </p:txBody>
      </p:sp>
      <p:sp>
        <p:nvSpPr>
          <p:cNvPr id="85" name="Text Box 313"/>
          <p:cNvSpPr txBox="1">
            <a:spLocks noChangeArrowheads="1"/>
          </p:cNvSpPr>
          <p:nvPr/>
        </p:nvSpPr>
        <p:spPr bwMode="auto">
          <a:xfrm>
            <a:off x="10780713" y="8605860"/>
            <a:ext cx="336550" cy="15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800" b="1">
                <a:latin typeface="ＭＳ Ｐゴシック" charset="-128"/>
              </a:rPr>
              <a:t>15:00</a:t>
            </a:r>
          </a:p>
        </p:txBody>
      </p:sp>
      <p:sp>
        <p:nvSpPr>
          <p:cNvPr id="86" name="Text Box 314"/>
          <p:cNvSpPr txBox="1">
            <a:spLocks noChangeArrowheads="1"/>
          </p:cNvSpPr>
          <p:nvPr/>
        </p:nvSpPr>
        <p:spPr bwMode="auto">
          <a:xfrm>
            <a:off x="11870066" y="8613798"/>
            <a:ext cx="374650" cy="15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800" b="1">
                <a:latin typeface="ＭＳ Ｐゴシック" charset="-128"/>
              </a:rPr>
              <a:t>15:45</a:t>
            </a:r>
          </a:p>
        </p:txBody>
      </p:sp>
      <p:sp>
        <p:nvSpPr>
          <p:cNvPr id="87" name="Text Box 315"/>
          <p:cNvSpPr txBox="1">
            <a:spLocks noChangeArrowheads="1"/>
          </p:cNvSpPr>
          <p:nvPr/>
        </p:nvSpPr>
        <p:spPr bwMode="auto">
          <a:xfrm>
            <a:off x="11689091" y="8613798"/>
            <a:ext cx="1123950" cy="15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ja-JP" altLang="en-US" sz="800" dirty="0">
                <a:latin typeface="HGP創英角ﾎﾟｯﾌﾟ体" pitchFamily="50" charset="-128"/>
                <a:ea typeface="HGP創英角ﾎﾟｯﾌﾟ体" pitchFamily="50" charset="-128"/>
              </a:rPr>
              <a:t>挨拶</a:t>
            </a:r>
          </a:p>
        </p:txBody>
      </p:sp>
      <p:sp>
        <p:nvSpPr>
          <p:cNvPr id="88" name="Text Box 316"/>
          <p:cNvSpPr txBox="1">
            <a:spLocks noChangeArrowheads="1"/>
          </p:cNvSpPr>
          <p:nvPr/>
        </p:nvSpPr>
        <p:spPr bwMode="auto">
          <a:xfrm>
            <a:off x="11701791" y="8815410"/>
            <a:ext cx="833437" cy="10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ja-JP" altLang="en-US" sz="700">
                <a:latin typeface="HG丸ｺﾞｼｯｸM-PRO" pitchFamily="50" charset="-128"/>
                <a:ea typeface="HG丸ｺﾞｼｯｸM-PRO" pitchFamily="50" charset="-128"/>
              </a:rPr>
              <a:t>ト技会会長</a:t>
            </a:r>
          </a:p>
        </p:txBody>
      </p:sp>
      <p:sp>
        <p:nvSpPr>
          <p:cNvPr id="89" name="Text Box 317"/>
          <p:cNvSpPr txBox="1">
            <a:spLocks noChangeArrowheads="1"/>
          </p:cNvSpPr>
          <p:nvPr/>
        </p:nvSpPr>
        <p:spPr bwMode="auto">
          <a:xfrm>
            <a:off x="11922453" y="8926518"/>
            <a:ext cx="406400" cy="10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ja-JP" altLang="en-US" sz="700" dirty="0">
                <a:latin typeface="HG丸ｺﾞｼｯｸM-PRO" pitchFamily="50" charset="-128"/>
                <a:ea typeface="HG丸ｺﾞｼｯｸM-PRO" pitchFamily="50" charset="-128"/>
              </a:rPr>
              <a:t>委員長</a:t>
            </a:r>
          </a:p>
        </p:txBody>
      </p:sp>
      <p:sp>
        <p:nvSpPr>
          <p:cNvPr id="107" name="Text Box 335"/>
          <p:cNvSpPr txBox="1">
            <a:spLocks noChangeArrowheads="1"/>
          </p:cNvSpPr>
          <p:nvPr/>
        </p:nvSpPr>
        <p:spPr bwMode="auto">
          <a:xfrm>
            <a:off x="3751263" y="5526746"/>
            <a:ext cx="481012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b="1">
                <a:latin typeface="ＭＳ Ｐゴシック" charset="-128"/>
              </a:rPr>
              <a:t>9:00</a:t>
            </a:r>
          </a:p>
        </p:txBody>
      </p:sp>
      <p:sp>
        <p:nvSpPr>
          <p:cNvPr id="108" name="Text Box 336"/>
          <p:cNvSpPr txBox="1">
            <a:spLocks noChangeArrowheads="1"/>
          </p:cNvSpPr>
          <p:nvPr/>
        </p:nvSpPr>
        <p:spPr bwMode="auto">
          <a:xfrm>
            <a:off x="13412788" y="5514046"/>
            <a:ext cx="519113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b="1" dirty="0">
                <a:latin typeface="ＭＳ Ｐゴシック" charset="-128"/>
              </a:rPr>
              <a:t>17:30</a:t>
            </a:r>
          </a:p>
        </p:txBody>
      </p:sp>
      <p:sp>
        <p:nvSpPr>
          <p:cNvPr id="116" name="Text Box 344"/>
          <p:cNvSpPr txBox="1">
            <a:spLocks noChangeArrowheads="1"/>
          </p:cNvSpPr>
          <p:nvPr/>
        </p:nvSpPr>
        <p:spPr bwMode="auto">
          <a:xfrm>
            <a:off x="8442330" y="7899737"/>
            <a:ext cx="982662" cy="1384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dirty="0">
                <a:latin typeface="HG丸ｺﾞｼｯｸM-PRO" pitchFamily="50" charset="-128"/>
                <a:ea typeface="HG丸ｺﾞｼｯｸM-PRO" pitchFamily="50" charset="-128"/>
              </a:rPr>
              <a:t> P.</a:t>
            </a:r>
            <a:r>
              <a:rPr lang="ja-JP" altLang="en-US" sz="900" dirty="0" smtClean="0">
                <a:latin typeface="HG丸ｺﾞｼｯｸM-PRO" pitchFamily="50" charset="-128"/>
                <a:ea typeface="HG丸ｺﾞｼｯｸM-PRO" pitchFamily="50" charset="-128"/>
              </a:rPr>
              <a:t>１</a:t>
            </a:r>
            <a:r>
              <a:rPr lang="en-US" altLang="ja-JP" sz="900" dirty="0">
                <a:latin typeface="HG丸ｺﾞｼｯｸM-PRO" pitchFamily="50" charset="-128"/>
                <a:ea typeface="HG丸ｺﾞｼｯｸM-PRO" pitchFamily="50" charset="-128"/>
              </a:rPr>
              <a:t>1</a:t>
            </a:r>
            <a:r>
              <a:rPr lang="ja-JP" altLang="en-US" sz="900" dirty="0" smtClean="0">
                <a:latin typeface="HG丸ｺﾞｼｯｸM-PRO" pitchFamily="50" charset="-128"/>
                <a:ea typeface="HG丸ｺﾞｼｯｸM-PRO" pitchFamily="50" charset="-128"/>
              </a:rPr>
              <a:t>～２</a:t>
            </a:r>
            <a:r>
              <a:rPr lang="en-US" altLang="ja-JP" sz="900" dirty="0" smtClean="0">
                <a:latin typeface="HG丸ｺﾞｼｯｸM-PRO" pitchFamily="50" charset="-128"/>
                <a:ea typeface="HG丸ｺﾞｼｯｸM-PRO" pitchFamily="50" charset="-128"/>
              </a:rPr>
              <a:t>1</a:t>
            </a:r>
            <a:endParaRPr lang="ja-JP" altLang="en-US" sz="9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20" name="Text Box 397"/>
          <p:cNvSpPr txBox="1">
            <a:spLocks noChangeArrowheads="1"/>
          </p:cNvSpPr>
          <p:nvPr/>
        </p:nvSpPr>
        <p:spPr bwMode="auto">
          <a:xfrm>
            <a:off x="14282754" y="5596596"/>
            <a:ext cx="715963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dirty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en-US" altLang="ja-JP" sz="900" dirty="0" smtClean="0">
                <a:latin typeface="HG丸ｺﾞｼｯｸM-PRO" pitchFamily="50" charset="-128"/>
                <a:ea typeface="HG丸ｺﾞｼｯｸM-PRO" pitchFamily="50" charset="-128"/>
              </a:rPr>
              <a:t>P.3</a:t>
            </a:r>
            <a:r>
              <a:rPr lang="ja-JP" altLang="en-US" sz="900" dirty="0" smtClean="0">
                <a:latin typeface="HG丸ｺﾞｼｯｸM-PRO" pitchFamily="50" charset="-128"/>
                <a:ea typeface="HG丸ｺﾞｼｯｸM-PRO" pitchFamily="50" charset="-128"/>
              </a:rPr>
              <a:t>～</a:t>
            </a:r>
            <a:r>
              <a:rPr lang="en-US" altLang="ja-JP" sz="900" dirty="0">
                <a:latin typeface="HG丸ｺﾞｼｯｸM-PRO" pitchFamily="50" charset="-128"/>
                <a:ea typeface="HG丸ｺﾞｼｯｸM-PRO" pitchFamily="50" charset="-128"/>
              </a:rPr>
              <a:t>6</a:t>
            </a:r>
          </a:p>
        </p:txBody>
      </p:sp>
      <p:pic>
        <p:nvPicPr>
          <p:cNvPr id="121" name="Picture 398" descr="指2_0"/>
          <p:cNvPicPr preferRelativeResize="0"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2067" y="5599771"/>
            <a:ext cx="400050" cy="131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" name="Picture 401" descr="指2_0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4180" y="7902912"/>
            <a:ext cx="400050" cy="131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5" name="Text Box 402"/>
          <p:cNvSpPr txBox="1">
            <a:spLocks noChangeArrowheads="1"/>
          </p:cNvSpPr>
          <p:nvPr/>
        </p:nvSpPr>
        <p:spPr bwMode="auto">
          <a:xfrm>
            <a:off x="11547474" y="8763023"/>
            <a:ext cx="69438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dirty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en-US" altLang="ja-JP" sz="900" dirty="0" smtClean="0">
                <a:latin typeface="HG丸ｺﾞｼｯｸM-PRO" pitchFamily="50" charset="-128"/>
                <a:ea typeface="HG丸ｺﾞｼｯｸM-PRO" pitchFamily="50" charset="-128"/>
              </a:rPr>
              <a:t>P.10</a:t>
            </a:r>
            <a:endParaRPr lang="en-US" altLang="ja-JP" sz="9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pic>
        <p:nvPicPr>
          <p:cNvPr id="126" name="Picture 403" descr="指2_0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2188" y="8785248"/>
            <a:ext cx="400050" cy="131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7" name="Text Box 404"/>
          <p:cNvSpPr txBox="1">
            <a:spLocks noChangeArrowheads="1"/>
          </p:cNvSpPr>
          <p:nvPr/>
        </p:nvSpPr>
        <p:spPr bwMode="auto">
          <a:xfrm>
            <a:off x="14001131" y="8770960"/>
            <a:ext cx="29845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dirty="0">
                <a:latin typeface="HG丸ｺﾞｼｯｸM-PRO" pitchFamily="50" charset="-128"/>
                <a:ea typeface="HG丸ｺﾞｼｯｸM-PRO" pitchFamily="50" charset="-128"/>
              </a:rPr>
              <a:t> P.9</a:t>
            </a:r>
          </a:p>
        </p:txBody>
      </p:sp>
      <p:pic>
        <p:nvPicPr>
          <p:cNvPr id="128" name="Picture 405" descr="指2_0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5844" y="8793184"/>
            <a:ext cx="400050" cy="1317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" name="Text Box 410"/>
          <p:cNvSpPr txBox="1">
            <a:spLocks noChangeArrowheads="1"/>
          </p:cNvSpPr>
          <p:nvPr/>
        </p:nvSpPr>
        <p:spPr bwMode="auto">
          <a:xfrm>
            <a:off x="14271009" y="9425647"/>
            <a:ext cx="52766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dirty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en-US" altLang="ja-JP" sz="900" dirty="0" smtClean="0">
                <a:latin typeface="HG丸ｺﾞｼｯｸM-PRO" pitchFamily="50" charset="-128"/>
                <a:ea typeface="HG丸ｺﾞｼｯｸM-PRO" pitchFamily="50" charset="-128"/>
              </a:rPr>
              <a:t>P.8</a:t>
            </a:r>
            <a:endParaRPr lang="en-US" altLang="ja-JP" sz="9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pic>
        <p:nvPicPr>
          <p:cNvPr id="134" name="Picture 411" descr="指2_0"/>
          <p:cNvPicPr preferRelativeResize="0"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6197" y="9438346"/>
            <a:ext cx="400050" cy="1317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5" name="AutoShape 434"/>
          <p:cNvSpPr>
            <a:spLocks noChangeArrowheads="1"/>
          </p:cNvSpPr>
          <p:nvPr/>
        </p:nvSpPr>
        <p:spPr bwMode="auto">
          <a:xfrm>
            <a:off x="3676649" y="5951884"/>
            <a:ext cx="10113963" cy="276225"/>
          </a:xfrm>
          <a:prstGeom prst="roundRect">
            <a:avLst>
              <a:gd name="adj" fmla="val 22870"/>
            </a:avLst>
          </a:prstGeom>
          <a:gradFill rotWithShape="1">
            <a:gsLst>
              <a:gs pos="0">
                <a:srgbClr val="808080"/>
              </a:gs>
              <a:gs pos="5000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lin ang="540000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6" name="Text Box 435"/>
          <p:cNvSpPr txBox="1">
            <a:spLocks noChangeArrowheads="1"/>
          </p:cNvSpPr>
          <p:nvPr/>
        </p:nvSpPr>
        <p:spPr bwMode="auto">
          <a:xfrm>
            <a:off x="3751263" y="5951884"/>
            <a:ext cx="569913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b="1">
                <a:latin typeface="ＭＳ Ｐゴシック" charset="-128"/>
              </a:rPr>
              <a:t>9:00</a:t>
            </a:r>
          </a:p>
        </p:txBody>
      </p:sp>
      <p:sp>
        <p:nvSpPr>
          <p:cNvPr id="137" name="Text Box 436"/>
          <p:cNvSpPr txBox="1">
            <a:spLocks noChangeArrowheads="1"/>
          </p:cNvSpPr>
          <p:nvPr/>
        </p:nvSpPr>
        <p:spPr bwMode="auto">
          <a:xfrm>
            <a:off x="4475163" y="5978871"/>
            <a:ext cx="1282700" cy="21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ja-JP" altLang="en-US" sz="1200" dirty="0">
                <a:latin typeface="HGP創英角ﾎﾟｯﾌﾟ体" pitchFamily="50" charset="-128"/>
                <a:ea typeface="HGP創英角ﾎﾟｯﾌﾟ体" pitchFamily="50" charset="-128"/>
              </a:rPr>
              <a:t>　社外技術展示</a:t>
            </a:r>
          </a:p>
        </p:txBody>
      </p:sp>
      <p:sp>
        <p:nvSpPr>
          <p:cNvPr id="138" name="Text Box 437"/>
          <p:cNvSpPr txBox="1">
            <a:spLocks noChangeArrowheads="1"/>
          </p:cNvSpPr>
          <p:nvPr/>
        </p:nvSpPr>
        <p:spPr bwMode="auto">
          <a:xfrm>
            <a:off x="13412788" y="5939184"/>
            <a:ext cx="519112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b="1" dirty="0">
                <a:latin typeface="ＭＳ Ｐゴシック" charset="-128"/>
              </a:rPr>
              <a:t>17:30</a:t>
            </a:r>
          </a:p>
        </p:txBody>
      </p:sp>
      <p:sp>
        <p:nvSpPr>
          <p:cNvPr id="139" name="Text Box 438"/>
          <p:cNvSpPr txBox="1">
            <a:spLocks noChangeArrowheads="1"/>
          </p:cNvSpPr>
          <p:nvPr/>
        </p:nvSpPr>
        <p:spPr bwMode="auto">
          <a:xfrm>
            <a:off x="14283708" y="6032846"/>
            <a:ext cx="59513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dirty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en-US" altLang="ja-JP" sz="900" dirty="0" smtClean="0">
                <a:latin typeface="HG丸ｺﾞｼｯｸM-PRO" pitchFamily="50" charset="-128"/>
                <a:ea typeface="HG丸ｺﾞｼｯｸM-PRO" pitchFamily="50" charset="-128"/>
              </a:rPr>
              <a:t>P.10</a:t>
            </a:r>
            <a:endParaRPr lang="en-US" altLang="ja-JP" sz="9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pic>
        <p:nvPicPr>
          <p:cNvPr id="140" name="Picture 439" descr="指2_0"/>
          <p:cNvPicPr preferRelativeResize="0"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8897" y="6045546"/>
            <a:ext cx="400050" cy="1317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" name="Text Box 447"/>
          <p:cNvSpPr txBox="1">
            <a:spLocks noChangeArrowheads="1"/>
          </p:cNvSpPr>
          <p:nvPr/>
        </p:nvSpPr>
        <p:spPr bwMode="auto">
          <a:xfrm>
            <a:off x="3721100" y="6984390"/>
            <a:ext cx="328613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b="1">
                <a:latin typeface="ＭＳ Ｐゴシック" charset="-128"/>
              </a:rPr>
              <a:t>8:55</a:t>
            </a:r>
          </a:p>
        </p:txBody>
      </p:sp>
      <p:sp>
        <p:nvSpPr>
          <p:cNvPr id="144" name="Text Box 448"/>
          <p:cNvSpPr txBox="1">
            <a:spLocks noChangeArrowheads="1"/>
          </p:cNvSpPr>
          <p:nvPr/>
        </p:nvSpPr>
        <p:spPr bwMode="auto">
          <a:xfrm>
            <a:off x="7165975" y="6984390"/>
            <a:ext cx="328613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b="1">
                <a:latin typeface="ＭＳ Ｐゴシック" charset="-128"/>
              </a:rPr>
              <a:t>11:55</a:t>
            </a:r>
          </a:p>
        </p:txBody>
      </p:sp>
      <p:sp>
        <p:nvSpPr>
          <p:cNvPr id="147" name="Rectangle 451"/>
          <p:cNvSpPr>
            <a:spLocks noChangeArrowheads="1"/>
          </p:cNvSpPr>
          <p:nvPr/>
        </p:nvSpPr>
        <p:spPr bwMode="auto">
          <a:xfrm>
            <a:off x="4964113" y="7134250"/>
            <a:ext cx="228600" cy="1935160"/>
          </a:xfrm>
          <a:prstGeom prst="rect">
            <a:avLst/>
          </a:prstGeom>
          <a:solidFill>
            <a:srgbClr val="FFFFFF"/>
          </a:solidFill>
          <a:ln w="9525">
            <a:solidFill>
              <a:srgbClr val="B2B2B2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8" name="Text Box 452"/>
          <p:cNvSpPr txBox="1">
            <a:spLocks noChangeArrowheads="1"/>
          </p:cNvSpPr>
          <p:nvPr/>
        </p:nvSpPr>
        <p:spPr bwMode="auto">
          <a:xfrm>
            <a:off x="4918075" y="7174259"/>
            <a:ext cx="2984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ja-JP" altLang="en-US" sz="900" b="1" dirty="0">
                <a:solidFill>
                  <a:srgbClr val="B2B2B2"/>
                </a:solidFill>
              </a:rPr>
              <a:t>休</a:t>
            </a:r>
          </a:p>
          <a:p>
            <a:pPr algn="l"/>
            <a:r>
              <a:rPr lang="ja-JP" altLang="en-US" sz="900" b="1" dirty="0">
                <a:solidFill>
                  <a:srgbClr val="B2B2B2"/>
                </a:solidFill>
              </a:rPr>
              <a:t>憩</a:t>
            </a:r>
          </a:p>
        </p:txBody>
      </p:sp>
      <p:sp>
        <p:nvSpPr>
          <p:cNvPr id="149" name="Rectangle 453"/>
          <p:cNvSpPr>
            <a:spLocks noChangeArrowheads="1"/>
          </p:cNvSpPr>
          <p:nvPr/>
        </p:nvSpPr>
        <p:spPr bwMode="auto">
          <a:xfrm>
            <a:off x="6392863" y="7131075"/>
            <a:ext cx="230187" cy="1935160"/>
          </a:xfrm>
          <a:prstGeom prst="rect">
            <a:avLst/>
          </a:prstGeom>
          <a:solidFill>
            <a:srgbClr val="FFFFFF"/>
          </a:solidFill>
          <a:ln w="9525">
            <a:solidFill>
              <a:srgbClr val="B2B2B2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0" name="Text Box 454"/>
          <p:cNvSpPr txBox="1">
            <a:spLocks noChangeArrowheads="1"/>
          </p:cNvSpPr>
          <p:nvPr/>
        </p:nvSpPr>
        <p:spPr bwMode="auto">
          <a:xfrm>
            <a:off x="6356350" y="7174259"/>
            <a:ext cx="2984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ja-JP" altLang="en-US" sz="900" b="1" dirty="0">
                <a:solidFill>
                  <a:srgbClr val="B2B2B2"/>
                </a:solidFill>
              </a:rPr>
              <a:t>休</a:t>
            </a:r>
          </a:p>
          <a:p>
            <a:pPr algn="l"/>
            <a:r>
              <a:rPr lang="ja-JP" altLang="en-US" sz="900" b="1" dirty="0">
                <a:solidFill>
                  <a:srgbClr val="B2B2B2"/>
                </a:solidFill>
              </a:rPr>
              <a:t>憩</a:t>
            </a:r>
          </a:p>
        </p:txBody>
      </p:sp>
      <p:sp>
        <p:nvSpPr>
          <p:cNvPr id="155" name="Text Box 459"/>
          <p:cNvSpPr txBox="1">
            <a:spLocks noChangeArrowheads="1"/>
          </p:cNvSpPr>
          <p:nvPr/>
        </p:nvSpPr>
        <p:spPr bwMode="auto">
          <a:xfrm>
            <a:off x="4700588" y="6985977"/>
            <a:ext cx="328612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b="1">
                <a:latin typeface="ＭＳ Ｐゴシック" charset="-128"/>
              </a:rPr>
              <a:t>9:50</a:t>
            </a:r>
          </a:p>
        </p:txBody>
      </p:sp>
      <p:sp>
        <p:nvSpPr>
          <p:cNvPr id="156" name="Text Box 460"/>
          <p:cNvSpPr txBox="1">
            <a:spLocks noChangeArrowheads="1"/>
          </p:cNvSpPr>
          <p:nvPr/>
        </p:nvSpPr>
        <p:spPr bwMode="auto">
          <a:xfrm>
            <a:off x="5178425" y="6985977"/>
            <a:ext cx="328613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b="1">
                <a:latin typeface="ＭＳ Ｐゴシック" charset="-128"/>
              </a:rPr>
              <a:t>10:00</a:t>
            </a:r>
          </a:p>
        </p:txBody>
      </p:sp>
      <p:sp>
        <p:nvSpPr>
          <p:cNvPr id="157" name="Text Box 461"/>
          <p:cNvSpPr txBox="1">
            <a:spLocks noChangeArrowheads="1"/>
          </p:cNvSpPr>
          <p:nvPr/>
        </p:nvSpPr>
        <p:spPr bwMode="auto">
          <a:xfrm>
            <a:off x="6073775" y="6985977"/>
            <a:ext cx="328613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b="1">
                <a:latin typeface="ＭＳ Ｐゴシック" charset="-128"/>
              </a:rPr>
              <a:t>10:50</a:t>
            </a:r>
          </a:p>
        </p:txBody>
      </p:sp>
      <p:sp>
        <p:nvSpPr>
          <p:cNvPr id="158" name="Text Box 462"/>
          <p:cNvSpPr txBox="1">
            <a:spLocks noChangeArrowheads="1"/>
          </p:cNvSpPr>
          <p:nvPr/>
        </p:nvSpPr>
        <p:spPr bwMode="auto">
          <a:xfrm>
            <a:off x="6608763" y="6985977"/>
            <a:ext cx="328612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b="1">
                <a:latin typeface="ＭＳ Ｐゴシック" charset="-128"/>
              </a:rPr>
              <a:t>11:00</a:t>
            </a:r>
          </a:p>
        </p:txBody>
      </p:sp>
      <p:sp>
        <p:nvSpPr>
          <p:cNvPr id="174" name="Line 290"/>
          <p:cNvSpPr>
            <a:spLocks noChangeShapeType="1"/>
          </p:cNvSpPr>
          <p:nvPr/>
        </p:nvSpPr>
        <p:spPr bwMode="auto">
          <a:xfrm flipV="1">
            <a:off x="2081982" y="6294465"/>
            <a:ext cx="12420000" cy="15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5" name="Text Box 283"/>
          <p:cNvSpPr txBox="1">
            <a:spLocks noChangeArrowheads="1"/>
          </p:cNvSpPr>
          <p:nvPr/>
        </p:nvSpPr>
        <p:spPr bwMode="auto">
          <a:xfrm>
            <a:off x="2090739" y="5957917"/>
            <a:ext cx="125095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" tIns="7200" rIns="14400" bIns="72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１</a:t>
            </a: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F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大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ホール</a:t>
            </a:r>
            <a:endParaRPr lang="ja-JP" altLang="en-US" sz="3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76" name="AutoShape 269"/>
          <p:cNvSpPr>
            <a:spLocks noChangeArrowheads="1"/>
          </p:cNvSpPr>
          <p:nvPr/>
        </p:nvSpPr>
        <p:spPr bwMode="auto">
          <a:xfrm>
            <a:off x="12405053" y="6396701"/>
            <a:ext cx="1146808" cy="468312"/>
          </a:xfrm>
          <a:prstGeom prst="roundRect">
            <a:avLst>
              <a:gd name="adj" fmla="val 11199"/>
            </a:avLst>
          </a:prstGeom>
          <a:gradFill rotWithShape="1">
            <a:gsLst>
              <a:gs pos="0">
                <a:srgbClr val="808080"/>
              </a:gs>
              <a:gs pos="5000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lin ang="540000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7" name="AutoShape 270"/>
          <p:cNvSpPr>
            <a:spLocks noChangeArrowheads="1"/>
          </p:cNvSpPr>
          <p:nvPr/>
        </p:nvSpPr>
        <p:spPr bwMode="auto">
          <a:xfrm>
            <a:off x="8689346" y="6391938"/>
            <a:ext cx="1101561" cy="468313"/>
          </a:xfrm>
          <a:prstGeom prst="roundRect">
            <a:avLst>
              <a:gd name="adj" fmla="val 11199"/>
            </a:avLst>
          </a:prstGeom>
          <a:gradFill rotWithShape="1">
            <a:gsLst>
              <a:gs pos="0">
                <a:srgbClr val="808080"/>
              </a:gs>
              <a:gs pos="5000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lin ang="540000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8" name="AutoShape 271"/>
          <p:cNvSpPr>
            <a:spLocks noChangeArrowheads="1"/>
          </p:cNvSpPr>
          <p:nvPr/>
        </p:nvSpPr>
        <p:spPr bwMode="auto">
          <a:xfrm>
            <a:off x="5451472" y="6393208"/>
            <a:ext cx="989654" cy="468313"/>
          </a:xfrm>
          <a:prstGeom prst="roundRect">
            <a:avLst>
              <a:gd name="adj" fmla="val 11199"/>
            </a:avLst>
          </a:prstGeom>
          <a:gradFill rotWithShape="1">
            <a:gsLst>
              <a:gs pos="0">
                <a:srgbClr val="808080"/>
              </a:gs>
              <a:gs pos="5000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lin ang="540000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9" name="AutoShape 272"/>
          <p:cNvSpPr>
            <a:spLocks noChangeArrowheads="1"/>
          </p:cNvSpPr>
          <p:nvPr/>
        </p:nvSpPr>
        <p:spPr bwMode="auto">
          <a:xfrm>
            <a:off x="4459288" y="6393526"/>
            <a:ext cx="984239" cy="468312"/>
          </a:xfrm>
          <a:prstGeom prst="roundRect">
            <a:avLst>
              <a:gd name="adj" fmla="val 11199"/>
            </a:avLst>
          </a:prstGeom>
          <a:gradFill rotWithShape="1">
            <a:gsLst>
              <a:gs pos="0">
                <a:srgbClr val="808080"/>
              </a:gs>
              <a:gs pos="5000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lin ang="540000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0" name="Text Box 323"/>
          <p:cNvSpPr txBox="1">
            <a:spLocks noChangeArrowheads="1"/>
          </p:cNvSpPr>
          <p:nvPr/>
        </p:nvSpPr>
        <p:spPr bwMode="auto">
          <a:xfrm>
            <a:off x="8739198" y="6385588"/>
            <a:ext cx="1555750" cy="15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800" b="1" dirty="0" smtClean="0">
                <a:latin typeface="ＭＳ Ｐゴシック" charset="-128"/>
              </a:rPr>
              <a:t>13:10</a:t>
            </a:r>
            <a:r>
              <a:rPr lang="ja-JP" altLang="en-US" sz="800" b="1" dirty="0">
                <a:latin typeface="ＭＳ Ｐゴシック" charset="-128"/>
              </a:rPr>
              <a:t>　　　　</a:t>
            </a:r>
            <a:r>
              <a:rPr lang="ja-JP" altLang="en-US" sz="800" b="1" dirty="0" smtClean="0">
                <a:latin typeface="ＭＳ Ｐゴシック" charset="-128"/>
              </a:rPr>
              <a:t>　</a:t>
            </a:r>
            <a:r>
              <a:rPr lang="ja-JP" altLang="en-US" sz="800" b="1" dirty="0">
                <a:latin typeface="ＭＳ Ｐゴシック" charset="-128"/>
              </a:rPr>
              <a:t>　　</a:t>
            </a:r>
            <a:r>
              <a:rPr lang="en-US" altLang="ja-JP" sz="800" b="1" dirty="0" smtClean="0">
                <a:latin typeface="ＭＳ Ｐゴシック" charset="-128"/>
              </a:rPr>
              <a:t>14:00</a:t>
            </a:r>
            <a:endParaRPr lang="en-US" altLang="ja-JP" sz="800" b="1" dirty="0">
              <a:latin typeface="ＭＳ Ｐゴシック" charset="-128"/>
            </a:endParaRPr>
          </a:p>
        </p:txBody>
      </p:sp>
      <p:sp>
        <p:nvSpPr>
          <p:cNvPr id="181" name="Text Box 324"/>
          <p:cNvSpPr txBox="1">
            <a:spLocks noChangeArrowheads="1"/>
          </p:cNvSpPr>
          <p:nvPr/>
        </p:nvSpPr>
        <p:spPr bwMode="auto">
          <a:xfrm>
            <a:off x="8618539" y="6476076"/>
            <a:ext cx="1123950" cy="213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1200" dirty="0">
                <a:latin typeface="HGP創英角ﾎﾟｯﾌﾟ体" pitchFamily="50" charset="-128"/>
                <a:ea typeface="HGP創英角ﾎﾟｯﾌﾟ体" pitchFamily="50" charset="-128"/>
              </a:rPr>
              <a:t>  </a:t>
            </a:r>
            <a:r>
              <a:rPr lang="ja-JP" altLang="en-US" sz="1200" dirty="0" smtClean="0">
                <a:latin typeface="HGP創英角ﾎﾟｯﾌﾟ体" pitchFamily="50" charset="-128"/>
                <a:ea typeface="HGP創英角ﾎﾟｯﾌﾟ体" pitchFamily="50" charset="-128"/>
              </a:rPr>
              <a:t>講義</a:t>
            </a:r>
            <a:endParaRPr lang="ja-JP" altLang="en-US" sz="12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82" name="Text Box 325"/>
          <p:cNvSpPr txBox="1">
            <a:spLocks noChangeArrowheads="1"/>
          </p:cNvSpPr>
          <p:nvPr/>
        </p:nvSpPr>
        <p:spPr bwMode="auto">
          <a:xfrm>
            <a:off x="8461377" y="6715788"/>
            <a:ext cx="1574800" cy="12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ja-JP" altLang="en-US" sz="900" dirty="0" smtClean="0">
                <a:latin typeface="HG丸ｺﾞｼｯｸM-PRO" pitchFamily="50" charset="-128"/>
                <a:ea typeface="HG丸ｺﾞｼｯｸM-PRO" pitchFamily="50" charset="-128"/>
              </a:rPr>
              <a:t>「自動運転技術」</a:t>
            </a:r>
            <a:endParaRPr lang="ja-JP" altLang="en-US" sz="9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83" name="Text Box 326"/>
          <p:cNvSpPr txBox="1">
            <a:spLocks noChangeArrowheads="1"/>
          </p:cNvSpPr>
          <p:nvPr/>
        </p:nvSpPr>
        <p:spPr bwMode="auto">
          <a:xfrm>
            <a:off x="12385376" y="6388763"/>
            <a:ext cx="1997710" cy="152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800" b="1" dirty="0" smtClean="0">
                <a:latin typeface="ＭＳ Ｐゴシック" charset="-128"/>
              </a:rPr>
              <a:t>15:50</a:t>
            </a:r>
            <a:r>
              <a:rPr lang="ja-JP" altLang="en-US" sz="800" b="1" dirty="0">
                <a:latin typeface="ＭＳ Ｐゴシック" charset="-128"/>
              </a:rPr>
              <a:t>　　　　　　　</a:t>
            </a:r>
            <a:r>
              <a:rPr lang="ja-JP" altLang="en-US" sz="800" b="1" dirty="0" smtClean="0">
                <a:latin typeface="ＭＳ Ｐゴシック" charset="-128"/>
              </a:rPr>
              <a:t>　</a:t>
            </a:r>
            <a:r>
              <a:rPr lang="ja-JP" altLang="en-US" sz="800" b="1" dirty="0">
                <a:latin typeface="ＭＳ Ｐゴシック" charset="-128"/>
              </a:rPr>
              <a:t>　</a:t>
            </a:r>
            <a:r>
              <a:rPr lang="en-US" altLang="ja-JP" sz="800" b="1" dirty="0" smtClean="0">
                <a:latin typeface="ＭＳ Ｐゴシック" charset="-128"/>
              </a:rPr>
              <a:t>17:20</a:t>
            </a:r>
            <a:endParaRPr lang="en-US" altLang="ja-JP" sz="800" b="1" dirty="0">
              <a:latin typeface="ＭＳ Ｐゴシック" charset="-128"/>
            </a:endParaRPr>
          </a:p>
        </p:txBody>
      </p:sp>
      <p:sp>
        <p:nvSpPr>
          <p:cNvPr id="184" name="Text Box 327"/>
          <p:cNvSpPr txBox="1">
            <a:spLocks noChangeArrowheads="1"/>
          </p:cNvSpPr>
          <p:nvPr/>
        </p:nvSpPr>
        <p:spPr bwMode="auto">
          <a:xfrm>
            <a:off x="12197732" y="6493538"/>
            <a:ext cx="1490662" cy="213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1200" dirty="0">
                <a:latin typeface="HGP創英角ﾎﾟｯﾌﾟ体" pitchFamily="50" charset="-128"/>
                <a:ea typeface="HGP創英角ﾎﾟｯﾌﾟ体" pitchFamily="50" charset="-128"/>
              </a:rPr>
              <a:t>  </a:t>
            </a:r>
            <a:r>
              <a:rPr lang="ja-JP" altLang="en-US" sz="1200" dirty="0" smtClean="0">
                <a:latin typeface="HGP創英角ﾎﾟｯﾌﾟ体" pitchFamily="50" charset="-128"/>
                <a:ea typeface="HGP創英角ﾎﾟｯﾌﾟ体" pitchFamily="50" charset="-128"/>
              </a:rPr>
              <a:t>特別講演（中継）</a:t>
            </a:r>
            <a:endParaRPr lang="ja-JP" altLang="en-US" sz="12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85" name="Text Box 328"/>
          <p:cNvSpPr txBox="1">
            <a:spLocks noChangeArrowheads="1"/>
          </p:cNvSpPr>
          <p:nvPr/>
        </p:nvSpPr>
        <p:spPr bwMode="auto">
          <a:xfrm>
            <a:off x="12394904" y="6731663"/>
            <a:ext cx="1243012" cy="12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ja-JP" altLang="en-US" sz="900" dirty="0" smtClean="0">
                <a:latin typeface="HG丸ｺﾞｼｯｸM-PRO" pitchFamily="50" charset="-128"/>
                <a:ea typeface="HG丸ｺﾞｼｯｸM-PRO" pitchFamily="50" charset="-128"/>
              </a:rPr>
              <a:t>「最新撮影技術」</a:t>
            </a:r>
            <a:endParaRPr lang="ja-JP" altLang="en-US" sz="9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86" name="Text Box 329"/>
          <p:cNvSpPr txBox="1">
            <a:spLocks noChangeArrowheads="1"/>
          </p:cNvSpPr>
          <p:nvPr/>
        </p:nvSpPr>
        <p:spPr bwMode="auto">
          <a:xfrm>
            <a:off x="5456235" y="6385588"/>
            <a:ext cx="1090612" cy="15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800" b="1" dirty="0" smtClean="0">
                <a:latin typeface="ＭＳ Ｐゴシック" charset="-128"/>
              </a:rPr>
              <a:t>10:10</a:t>
            </a:r>
            <a:r>
              <a:rPr lang="ja-JP" altLang="en-US" sz="800" b="1" dirty="0">
                <a:latin typeface="ＭＳ Ｐゴシック" charset="-128"/>
              </a:rPr>
              <a:t>　　　　　　</a:t>
            </a:r>
            <a:r>
              <a:rPr lang="en-US" altLang="ja-JP" sz="800" b="1" dirty="0" smtClean="0">
                <a:latin typeface="ＭＳ Ｐゴシック" charset="-128"/>
              </a:rPr>
              <a:t>10:50</a:t>
            </a:r>
            <a:endParaRPr lang="en-US" altLang="ja-JP" sz="800" b="1" dirty="0">
              <a:latin typeface="ＭＳ Ｐゴシック" charset="-128"/>
            </a:endParaRPr>
          </a:p>
        </p:txBody>
      </p:sp>
      <p:sp>
        <p:nvSpPr>
          <p:cNvPr id="187" name="Text Box 330"/>
          <p:cNvSpPr txBox="1">
            <a:spLocks noChangeArrowheads="1"/>
          </p:cNvSpPr>
          <p:nvPr/>
        </p:nvSpPr>
        <p:spPr bwMode="auto">
          <a:xfrm>
            <a:off x="5332410" y="6490363"/>
            <a:ext cx="1123950" cy="21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1200" dirty="0">
                <a:latin typeface="HGP創英角ﾎﾟｯﾌﾟ体" pitchFamily="50" charset="-128"/>
                <a:ea typeface="HGP創英角ﾎﾟｯﾌﾟ体" pitchFamily="50" charset="-128"/>
              </a:rPr>
              <a:t>  </a:t>
            </a:r>
            <a:r>
              <a:rPr lang="ja-JP" altLang="en-US" sz="1200" dirty="0">
                <a:latin typeface="HGP創英角ﾎﾟｯﾌﾟ体" pitchFamily="50" charset="-128"/>
                <a:ea typeface="HGP創英角ﾎﾟｯﾌﾟ体" pitchFamily="50" charset="-128"/>
              </a:rPr>
              <a:t>講義</a:t>
            </a:r>
          </a:p>
        </p:txBody>
      </p:sp>
      <p:sp>
        <p:nvSpPr>
          <p:cNvPr id="188" name="Text Box 331"/>
          <p:cNvSpPr txBox="1">
            <a:spLocks noChangeArrowheads="1"/>
          </p:cNvSpPr>
          <p:nvPr/>
        </p:nvSpPr>
        <p:spPr bwMode="auto">
          <a:xfrm>
            <a:off x="5329235" y="6736108"/>
            <a:ext cx="1243012" cy="12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ja-JP" altLang="en-US" sz="900" dirty="0" smtClean="0">
                <a:latin typeface="HG丸ｺﾞｼｯｸM-PRO" pitchFamily="50" charset="-128"/>
                <a:ea typeface="HG丸ｺﾞｼｯｸM-PRO" pitchFamily="50" charset="-128"/>
              </a:rPr>
              <a:t>「ランクル　造る」</a:t>
            </a:r>
            <a:endParaRPr lang="ja-JP" altLang="en-US" sz="9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89" name="Text Box 332"/>
          <p:cNvSpPr txBox="1">
            <a:spLocks noChangeArrowheads="1"/>
          </p:cNvSpPr>
          <p:nvPr/>
        </p:nvSpPr>
        <p:spPr bwMode="auto">
          <a:xfrm>
            <a:off x="4502150" y="6385588"/>
            <a:ext cx="1160463" cy="15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800" b="1" dirty="0">
                <a:latin typeface="ＭＳ Ｐゴシック" charset="-128"/>
              </a:rPr>
              <a:t>9:30</a:t>
            </a:r>
            <a:r>
              <a:rPr lang="ja-JP" altLang="en-US" sz="800" b="1" dirty="0">
                <a:latin typeface="ＭＳ Ｐゴシック" charset="-128"/>
              </a:rPr>
              <a:t>　　　　　　 </a:t>
            </a:r>
            <a:r>
              <a:rPr lang="en-US" altLang="ja-JP" sz="800" b="1" dirty="0" smtClean="0">
                <a:latin typeface="ＭＳ Ｐゴシック" charset="-128"/>
              </a:rPr>
              <a:t>10:10</a:t>
            </a:r>
            <a:endParaRPr lang="en-US" altLang="ja-JP" sz="800" b="1" dirty="0">
              <a:latin typeface="ＭＳ Ｐゴシック" charset="-128"/>
            </a:endParaRPr>
          </a:p>
        </p:txBody>
      </p:sp>
      <p:sp>
        <p:nvSpPr>
          <p:cNvPr id="190" name="Text Box 333"/>
          <p:cNvSpPr txBox="1">
            <a:spLocks noChangeArrowheads="1"/>
          </p:cNvSpPr>
          <p:nvPr/>
        </p:nvSpPr>
        <p:spPr bwMode="auto">
          <a:xfrm>
            <a:off x="4320848" y="6490363"/>
            <a:ext cx="1123950" cy="21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1200" dirty="0">
                <a:latin typeface="HGP創英角ﾎﾟｯﾌﾟ体" pitchFamily="50" charset="-128"/>
                <a:ea typeface="HGP創英角ﾎﾟｯﾌﾟ体" pitchFamily="50" charset="-128"/>
              </a:rPr>
              <a:t>  </a:t>
            </a:r>
            <a:r>
              <a:rPr lang="ja-JP" altLang="en-US" sz="1200" dirty="0">
                <a:latin typeface="HGP創英角ﾎﾟｯﾌﾟ体" pitchFamily="50" charset="-128"/>
                <a:ea typeface="HGP創英角ﾎﾟｯﾌﾟ体" pitchFamily="50" charset="-128"/>
              </a:rPr>
              <a:t>講義</a:t>
            </a:r>
          </a:p>
        </p:txBody>
      </p:sp>
      <p:sp>
        <p:nvSpPr>
          <p:cNvPr id="191" name="Text Box 334"/>
          <p:cNvSpPr txBox="1">
            <a:spLocks noChangeArrowheads="1"/>
          </p:cNvSpPr>
          <p:nvPr/>
        </p:nvSpPr>
        <p:spPr bwMode="auto">
          <a:xfrm>
            <a:off x="4293547" y="6728488"/>
            <a:ext cx="1319212" cy="12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ja-JP" altLang="en-US" sz="900" dirty="0" smtClean="0">
                <a:latin typeface="HG丸ｺﾞｼｯｸM-PRO" pitchFamily="50" charset="-128"/>
                <a:ea typeface="HG丸ｺﾞｼｯｸM-PRO" pitchFamily="50" charset="-128"/>
              </a:rPr>
              <a:t>「ランクル　企画」</a:t>
            </a:r>
            <a:endParaRPr lang="ja-JP" altLang="en-US" sz="9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grpSp>
        <p:nvGrpSpPr>
          <p:cNvPr id="192" name="Group 337"/>
          <p:cNvGrpSpPr>
            <a:grpSpLocks/>
          </p:cNvGrpSpPr>
          <p:nvPr/>
        </p:nvGrpSpPr>
        <p:grpSpPr bwMode="auto">
          <a:xfrm>
            <a:off x="13658561" y="6534813"/>
            <a:ext cx="883490" cy="160338"/>
            <a:chOff x="4238" y="3899"/>
            <a:chExt cx="435" cy="79"/>
          </a:xfrm>
        </p:grpSpPr>
        <p:sp>
          <p:nvSpPr>
            <p:cNvPr id="193" name="Text Box 338"/>
            <p:cNvSpPr txBox="1">
              <a:spLocks noChangeArrowheads="1"/>
            </p:cNvSpPr>
            <p:nvPr/>
          </p:nvSpPr>
          <p:spPr bwMode="auto">
            <a:xfrm>
              <a:off x="4485" y="3899"/>
              <a:ext cx="188" cy="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algn="l" defTabSz="9985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500063" algn="l" defTabSz="9985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998538" algn="l" defTabSz="9985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498600" algn="l" defTabSz="9985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1998663" algn="l" defTabSz="9985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455863" defTabSz="9985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13063" defTabSz="9985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370263" defTabSz="9985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27463" defTabSz="9985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900" dirty="0">
                  <a:latin typeface="HG丸ｺﾞｼｯｸM-PRO" pitchFamily="50" charset="-128"/>
                  <a:ea typeface="HG丸ｺﾞｼｯｸM-PRO" pitchFamily="50" charset="-128"/>
                </a:rPr>
                <a:t> </a:t>
              </a:r>
              <a:r>
                <a:rPr lang="en-US" altLang="ja-JP" sz="900" dirty="0" smtClean="0">
                  <a:latin typeface="HG丸ｺﾞｼｯｸM-PRO" pitchFamily="50" charset="-128"/>
                  <a:ea typeface="HG丸ｺﾞｼｯｸM-PRO" pitchFamily="50" charset="-128"/>
                </a:rPr>
                <a:t>P.9</a:t>
              </a:r>
              <a:endParaRPr lang="ja-JP" altLang="en-US" sz="900" dirty="0"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pic>
          <p:nvPicPr>
            <p:cNvPr id="194" name="Picture 339" descr="指2_0"/>
            <p:cNvPicPr preferRelativeResize="0"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8" y="3913"/>
              <a:ext cx="197" cy="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95" name="Text Box 340"/>
          <p:cNvSpPr txBox="1">
            <a:spLocks noChangeArrowheads="1"/>
          </p:cNvSpPr>
          <p:nvPr/>
        </p:nvSpPr>
        <p:spPr bwMode="auto">
          <a:xfrm>
            <a:off x="10285103" y="6561801"/>
            <a:ext cx="29845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dirty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en-US" altLang="ja-JP" sz="900" dirty="0" smtClean="0">
                <a:latin typeface="HG丸ｺﾞｼｯｸM-PRO" pitchFamily="50" charset="-128"/>
                <a:ea typeface="HG丸ｺﾞｼｯｸM-PRO" pitchFamily="50" charset="-128"/>
              </a:rPr>
              <a:t>P.9</a:t>
            </a:r>
            <a:endParaRPr lang="ja-JP" altLang="en-US" sz="9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pic>
        <p:nvPicPr>
          <p:cNvPr id="196" name="Picture 341" descr="指2_0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9816" y="6584026"/>
            <a:ext cx="400050" cy="131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7" name="Text Box 342"/>
          <p:cNvSpPr txBox="1">
            <a:spLocks noChangeArrowheads="1"/>
          </p:cNvSpPr>
          <p:nvPr/>
        </p:nvSpPr>
        <p:spPr bwMode="auto">
          <a:xfrm>
            <a:off x="8091806" y="6542751"/>
            <a:ext cx="382588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dirty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en-US" altLang="ja-JP" sz="900" dirty="0" smtClean="0">
                <a:latin typeface="HG丸ｺﾞｼｯｸM-PRO" pitchFamily="50" charset="-128"/>
                <a:ea typeface="HG丸ｺﾞｼｯｸM-PRO" pitchFamily="50" charset="-128"/>
              </a:rPr>
              <a:t>P.7</a:t>
            </a:r>
            <a:endParaRPr lang="ja-JP" altLang="en-US" sz="9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pic>
        <p:nvPicPr>
          <p:cNvPr id="198" name="Picture 343" descr="指2_0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137" y="6585613"/>
            <a:ext cx="400050" cy="13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9" name="AutoShape 271"/>
          <p:cNvSpPr>
            <a:spLocks noChangeArrowheads="1"/>
          </p:cNvSpPr>
          <p:nvPr/>
        </p:nvSpPr>
        <p:spPr bwMode="auto">
          <a:xfrm>
            <a:off x="6639560" y="6394497"/>
            <a:ext cx="989654" cy="468313"/>
          </a:xfrm>
          <a:prstGeom prst="roundRect">
            <a:avLst>
              <a:gd name="adj" fmla="val 11199"/>
            </a:avLst>
          </a:prstGeom>
          <a:gradFill rotWithShape="1">
            <a:gsLst>
              <a:gs pos="0">
                <a:srgbClr val="808080"/>
              </a:gs>
              <a:gs pos="5000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lin ang="540000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0" name="Text Box 329"/>
          <p:cNvSpPr txBox="1">
            <a:spLocks noChangeArrowheads="1"/>
          </p:cNvSpPr>
          <p:nvPr/>
        </p:nvSpPr>
        <p:spPr bwMode="auto">
          <a:xfrm>
            <a:off x="6644323" y="6386877"/>
            <a:ext cx="1090612" cy="15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800" b="1" dirty="0" smtClean="0">
                <a:latin typeface="ＭＳ Ｐゴシック" charset="-128"/>
              </a:rPr>
              <a:t>11:05</a:t>
            </a:r>
            <a:r>
              <a:rPr lang="ja-JP" altLang="en-US" sz="800" b="1" dirty="0">
                <a:latin typeface="ＭＳ Ｐゴシック" charset="-128"/>
              </a:rPr>
              <a:t>　　　　　　</a:t>
            </a:r>
            <a:r>
              <a:rPr lang="en-US" altLang="ja-JP" sz="800" b="1" dirty="0" smtClean="0">
                <a:latin typeface="ＭＳ Ｐゴシック" charset="-128"/>
              </a:rPr>
              <a:t>11:45</a:t>
            </a:r>
            <a:endParaRPr lang="en-US" altLang="ja-JP" sz="800" b="1" dirty="0">
              <a:latin typeface="ＭＳ Ｐゴシック" charset="-128"/>
            </a:endParaRPr>
          </a:p>
        </p:txBody>
      </p:sp>
      <p:sp>
        <p:nvSpPr>
          <p:cNvPr id="201" name="Text Box 330"/>
          <p:cNvSpPr txBox="1">
            <a:spLocks noChangeArrowheads="1"/>
          </p:cNvSpPr>
          <p:nvPr/>
        </p:nvSpPr>
        <p:spPr bwMode="auto">
          <a:xfrm>
            <a:off x="6501448" y="6491652"/>
            <a:ext cx="1123950" cy="21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1200" dirty="0">
                <a:latin typeface="HGP創英角ﾎﾟｯﾌﾟ体" pitchFamily="50" charset="-128"/>
                <a:ea typeface="HGP創英角ﾎﾟｯﾌﾟ体" pitchFamily="50" charset="-128"/>
              </a:rPr>
              <a:t>  </a:t>
            </a:r>
            <a:r>
              <a:rPr lang="ja-JP" altLang="en-US" sz="1200" dirty="0">
                <a:latin typeface="HGP創英角ﾎﾟｯﾌﾟ体" pitchFamily="50" charset="-128"/>
                <a:ea typeface="HGP創英角ﾎﾟｯﾌﾟ体" pitchFamily="50" charset="-128"/>
              </a:rPr>
              <a:t>講義</a:t>
            </a:r>
          </a:p>
        </p:txBody>
      </p:sp>
      <p:sp>
        <p:nvSpPr>
          <p:cNvPr id="202" name="Text Box 331"/>
          <p:cNvSpPr txBox="1">
            <a:spLocks noChangeArrowheads="1"/>
          </p:cNvSpPr>
          <p:nvPr/>
        </p:nvSpPr>
        <p:spPr bwMode="auto">
          <a:xfrm>
            <a:off x="6498273" y="6737397"/>
            <a:ext cx="1243012" cy="12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ja-JP" altLang="en-US" sz="900" dirty="0" smtClean="0">
                <a:latin typeface="HG丸ｺﾞｼｯｸM-PRO" pitchFamily="50" charset="-128"/>
                <a:ea typeface="HG丸ｺﾞｼｯｸM-PRO" pitchFamily="50" charset="-128"/>
              </a:rPr>
              <a:t>「ランクル　</a:t>
            </a:r>
            <a:r>
              <a:rPr lang="ja-JP" altLang="en-US" sz="900" dirty="0">
                <a:latin typeface="HG丸ｺﾞｼｯｸM-PRO" pitchFamily="50" charset="-128"/>
                <a:ea typeface="HG丸ｺﾞｼｯｸM-PRO" pitchFamily="50" charset="-128"/>
              </a:rPr>
              <a:t>使う</a:t>
            </a:r>
            <a:r>
              <a:rPr lang="ja-JP" altLang="en-US" sz="900" dirty="0" smtClean="0">
                <a:latin typeface="HG丸ｺﾞｼｯｸM-PRO" pitchFamily="50" charset="-128"/>
                <a:ea typeface="HG丸ｺﾞｼｯｸM-PRO" pitchFamily="50" charset="-128"/>
              </a:rPr>
              <a:t>」</a:t>
            </a:r>
            <a:endParaRPr lang="ja-JP" altLang="en-US" sz="9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9" name="AutoShape 269"/>
          <p:cNvSpPr>
            <a:spLocks noChangeArrowheads="1"/>
          </p:cNvSpPr>
          <p:nvPr/>
        </p:nvSpPr>
        <p:spPr bwMode="auto">
          <a:xfrm>
            <a:off x="12405053" y="8624275"/>
            <a:ext cx="1146808" cy="468312"/>
          </a:xfrm>
          <a:prstGeom prst="roundRect">
            <a:avLst>
              <a:gd name="adj" fmla="val 11199"/>
            </a:avLst>
          </a:prstGeom>
          <a:gradFill rotWithShape="1">
            <a:gsLst>
              <a:gs pos="0">
                <a:srgbClr val="808080"/>
              </a:gs>
              <a:gs pos="5000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lin ang="540000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0" name="Text Box 326"/>
          <p:cNvSpPr txBox="1">
            <a:spLocks noChangeArrowheads="1"/>
          </p:cNvSpPr>
          <p:nvPr/>
        </p:nvSpPr>
        <p:spPr bwMode="auto">
          <a:xfrm>
            <a:off x="12385376" y="8616337"/>
            <a:ext cx="1997710" cy="152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800" b="1" dirty="0" smtClean="0">
                <a:latin typeface="ＭＳ Ｐゴシック" charset="-128"/>
              </a:rPr>
              <a:t>15:50</a:t>
            </a:r>
            <a:r>
              <a:rPr lang="ja-JP" altLang="en-US" sz="800" b="1" dirty="0">
                <a:latin typeface="ＭＳ Ｐゴシック" charset="-128"/>
              </a:rPr>
              <a:t>　　　　　　　</a:t>
            </a:r>
            <a:r>
              <a:rPr lang="ja-JP" altLang="en-US" sz="800" b="1" dirty="0" smtClean="0">
                <a:latin typeface="ＭＳ Ｐゴシック" charset="-128"/>
              </a:rPr>
              <a:t>　</a:t>
            </a:r>
            <a:r>
              <a:rPr lang="ja-JP" altLang="en-US" sz="800" b="1" dirty="0">
                <a:latin typeface="ＭＳ Ｐゴシック" charset="-128"/>
              </a:rPr>
              <a:t>　</a:t>
            </a:r>
            <a:r>
              <a:rPr lang="en-US" altLang="ja-JP" sz="800" b="1" dirty="0" smtClean="0">
                <a:latin typeface="ＭＳ Ｐゴシック" charset="-128"/>
              </a:rPr>
              <a:t>17:20</a:t>
            </a:r>
            <a:endParaRPr lang="en-US" altLang="ja-JP" sz="800" b="1" dirty="0">
              <a:latin typeface="ＭＳ Ｐゴシック" charset="-128"/>
            </a:endParaRPr>
          </a:p>
        </p:txBody>
      </p:sp>
      <p:sp>
        <p:nvSpPr>
          <p:cNvPr id="211" name="Text Box 327"/>
          <p:cNvSpPr txBox="1">
            <a:spLocks noChangeArrowheads="1"/>
          </p:cNvSpPr>
          <p:nvPr/>
        </p:nvSpPr>
        <p:spPr bwMode="auto">
          <a:xfrm>
            <a:off x="12197732" y="8721112"/>
            <a:ext cx="1490662" cy="213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1200" dirty="0">
                <a:latin typeface="HGP創英角ﾎﾟｯﾌﾟ体" pitchFamily="50" charset="-128"/>
                <a:ea typeface="HGP創英角ﾎﾟｯﾌﾟ体" pitchFamily="50" charset="-128"/>
              </a:rPr>
              <a:t>  </a:t>
            </a:r>
            <a:r>
              <a:rPr lang="ja-JP" altLang="en-US" sz="1200" dirty="0" smtClean="0">
                <a:latin typeface="HGP創英角ﾎﾟｯﾌﾟ体" pitchFamily="50" charset="-128"/>
                <a:ea typeface="HGP創英角ﾎﾟｯﾌﾟ体" pitchFamily="50" charset="-128"/>
              </a:rPr>
              <a:t>特別講演</a:t>
            </a:r>
            <a:endParaRPr lang="ja-JP" altLang="en-US" sz="12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212" name="Text Box 328"/>
          <p:cNvSpPr txBox="1">
            <a:spLocks noChangeArrowheads="1"/>
          </p:cNvSpPr>
          <p:nvPr/>
        </p:nvSpPr>
        <p:spPr bwMode="auto">
          <a:xfrm>
            <a:off x="12394904" y="8949695"/>
            <a:ext cx="1243012" cy="12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ja-JP" altLang="en-US" sz="900" dirty="0" smtClean="0">
                <a:latin typeface="HG丸ｺﾞｼｯｸM-PRO" pitchFamily="50" charset="-128"/>
                <a:ea typeface="HG丸ｺﾞｼｯｸM-PRO" pitchFamily="50" charset="-128"/>
              </a:rPr>
              <a:t>「最新撮影技術」</a:t>
            </a:r>
            <a:endParaRPr lang="ja-JP" altLang="en-US" sz="9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14" name="AutoShape 262"/>
          <p:cNvSpPr>
            <a:spLocks noChangeArrowheads="1"/>
          </p:cNvSpPr>
          <p:nvPr/>
        </p:nvSpPr>
        <p:spPr bwMode="auto">
          <a:xfrm>
            <a:off x="5014283" y="9855226"/>
            <a:ext cx="7538080" cy="360362"/>
          </a:xfrm>
          <a:prstGeom prst="roundRect">
            <a:avLst>
              <a:gd name="adj" fmla="val 22870"/>
            </a:avLst>
          </a:prstGeom>
          <a:gradFill rotWithShape="1">
            <a:gsLst>
              <a:gs pos="0">
                <a:srgbClr val="808080"/>
              </a:gs>
              <a:gs pos="5000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lin ang="540000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" name="Text Box 298"/>
          <p:cNvSpPr txBox="1">
            <a:spLocks noChangeArrowheads="1"/>
          </p:cNvSpPr>
          <p:nvPr/>
        </p:nvSpPr>
        <p:spPr bwMode="auto">
          <a:xfrm>
            <a:off x="5082545" y="9855226"/>
            <a:ext cx="569913" cy="167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b="1" dirty="0" smtClean="0">
                <a:latin typeface="ＭＳ Ｐゴシック" charset="-128"/>
              </a:rPr>
              <a:t>10:00</a:t>
            </a:r>
            <a:endParaRPr lang="en-US" altLang="ja-JP" sz="900" b="1" dirty="0">
              <a:latin typeface="ＭＳ Ｐゴシック" charset="-128"/>
            </a:endParaRPr>
          </a:p>
        </p:txBody>
      </p:sp>
      <p:sp>
        <p:nvSpPr>
          <p:cNvPr id="216" name="Text Box 302"/>
          <p:cNvSpPr txBox="1">
            <a:spLocks noChangeArrowheads="1"/>
          </p:cNvSpPr>
          <p:nvPr/>
        </p:nvSpPr>
        <p:spPr bwMode="auto">
          <a:xfrm>
            <a:off x="5474645" y="9937776"/>
            <a:ext cx="3823347" cy="213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ja-JP" altLang="en-US" sz="1200" dirty="0" smtClean="0">
                <a:latin typeface="HGP創英角ﾎﾟｯﾌﾟ体" pitchFamily="50" charset="-128"/>
                <a:ea typeface="HGP創英角ﾎﾟｯﾌﾟ体" pitchFamily="50" charset="-128"/>
              </a:rPr>
              <a:t>実車試乗</a:t>
            </a:r>
            <a:r>
              <a:rPr lang="ja-JP" altLang="en-US" sz="1200" dirty="0">
                <a:latin typeface="HGP創英角ﾎﾟｯﾌﾟ体" pitchFamily="50" charset="-128"/>
                <a:ea typeface="HGP創英角ﾎﾟｯﾌﾟ体" pitchFamily="50" charset="-128"/>
              </a:rPr>
              <a:t>　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「オフロード同乗体験」</a:t>
            </a:r>
            <a:endParaRPr lang="ja-JP" altLang="en-US" sz="12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17" name="Text Box 305"/>
          <p:cNvSpPr txBox="1">
            <a:spLocks noChangeArrowheads="1"/>
          </p:cNvSpPr>
          <p:nvPr/>
        </p:nvSpPr>
        <p:spPr bwMode="auto">
          <a:xfrm>
            <a:off x="12150737" y="9842526"/>
            <a:ext cx="519112" cy="167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b="1" dirty="0" smtClean="0">
                <a:latin typeface="ＭＳ Ｐゴシック" charset="-128"/>
              </a:rPr>
              <a:t>16:00</a:t>
            </a:r>
            <a:endParaRPr lang="en-US" altLang="ja-JP" sz="900" b="1" dirty="0">
              <a:latin typeface="ＭＳ Ｐゴシック" charset="-128"/>
            </a:endParaRPr>
          </a:p>
        </p:txBody>
      </p:sp>
      <p:sp>
        <p:nvSpPr>
          <p:cNvPr id="218" name="Text Box 410"/>
          <p:cNvSpPr txBox="1">
            <a:spLocks noChangeArrowheads="1"/>
          </p:cNvSpPr>
          <p:nvPr/>
        </p:nvSpPr>
        <p:spPr bwMode="auto">
          <a:xfrm>
            <a:off x="13051171" y="9936188"/>
            <a:ext cx="29845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dirty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en-US" altLang="ja-JP" sz="900" dirty="0" smtClean="0">
                <a:latin typeface="HG丸ｺﾞｼｯｸM-PRO" pitchFamily="50" charset="-128"/>
                <a:ea typeface="HG丸ｺﾞｼｯｸM-PRO" pitchFamily="50" charset="-128"/>
              </a:rPr>
              <a:t>P.8</a:t>
            </a:r>
            <a:endParaRPr lang="en-US" altLang="ja-JP" sz="9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pic>
        <p:nvPicPr>
          <p:cNvPr id="219" name="Picture 411" descr="指2_0"/>
          <p:cNvPicPr preferRelativeResize="0"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6359" y="9948888"/>
            <a:ext cx="400050" cy="1317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0" name="Text Box 283"/>
          <p:cNvSpPr txBox="1">
            <a:spLocks noChangeArrowheads="1"/>
          </p:cNvSpPr>
          <p:nvPr/>
        </p:nvSpPr>
        <p:spPr bwMode="auto">
          <a:xfrm>
            <a:off x="2116139" y="6524652"/>
            <a:ext cx="125095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" tIns="7200" rIns="14400" bIns="72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5F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大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ホール</a:t>
            </a:r>
            <a:endParaRPr lang="ja-JP" altLang="en-US" sz="3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21" name="Line 291"/>
          <p:cNvSpPr>
            <a:spLocks noChangeShapeType="1"/>
          </p:cNvSpPr>
          <p:nvPr/>
        </p:nvSpPr>
        <p:spPr bwMode="auto">
          <a:xfrm flipV="1">
            <a:off x="2085959" y="9752038"/>
            <a:ext cx="12420000" cy="1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2" name="AutoShape 262"/>
          <p:cNvSpPr>
            <a:spLocks noChangeArrowheads="1"/>
          </p:cNvSpPr>
          <p:nvPr/>
        </p:nvSpPr>
        <p:spPr bwMode="auto">
          <a:xfrm>
            <a:off x="3602979" y="9857449"/>
            <a:ext cx="1350174" cy="360362"/>
          </a:xfrm>
          <a:prstGeom prst="roundRect">
            <a:avLst>
              <a:gd name="adj" fmla="val 22870"/>
            </a:avLst>
          </a:prstGeom>
          <a:gradFill rotWithShape="1">
            <a:gsLst>
              <a:gs pos="0">
                <a:srgbClr val="808080"/>
              </a:gs>
              <a:gs pos="50000">
                <a:srgbClr val="808080">
                  <a:gamma/>
                  <a:tint val="0"/>
                  <a:invGamma/>
                </a:srgbClr>
              </a:gs>
              <a:gs pos="100000">
                <a:srgbClr val="808080"/>
              </a:gs>
            </a:gsLst>
            <a:lin ang="5400000" scaled="1"/>
          </a:gra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3" name="Text Box 298"/>
          <p:cNvSpPr txBox="1">
            <a:spLocks noChangeArrowheads="1"/>
          </p:cNvSpPr>
          <p:nvPr/>
        </p:nvSpPr>
        <p:spPr bwMode="auto">
          <a:xfrm>
            <a:off x="3671241" y="9857449"/>
            <a:ext cx="1507184" cy="167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900" b="1" dirty="0" smtClean="0">
                <a:latin typeface="ＭＳ Ｐゴシック" charset="-128"/>
              </a:rPr>
              <a:t>8:30</a:t>
            </a:r>
            <a:r>
              <a:rPr lang="ja-JP" altLang="en-US" sz="900" b="1" dirty="0" smtClean="0">
                <a:latin typeface="ＭＳ Ｐゴシック" charset="-128"/>
              </a:rPr>
              <a:t>～無くなり次第</a:t>
            </a:r>
            <a:endParaRPr lang="en-US" altLang="ja-JP" sz="900" b="1" dirty="0">
              <a:latin typeface="ＭＳ Ｐゴシック" charset="-128"/>
            </a:endParaRPr>
          </a:p>
        </p:txBody>
      </p:sp>
      <p:sp>
        <p:nvSpPr>
          <p:cNvPr id="224" name="Text Box 302"/>
          <p:cNvSpPr txBox="1">
            <a:spLocks noChangeArrowheads="1"/>
          </p:cNvSpPr>
          <p:nvPr/>
        </p:nvSpPr>
        <p:spPr bwMode="auto">
          <a:xfrm>
            <a:off x="3922702" y="10003499"/>
            <a:ext cx="935685" cy="182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8800" tIns="14400" rIns="288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ja-JP" altLang="en-US" sz="1000" dirty="0" smtClean="0">
                <a:latin typeface="HG丸ｺﾞｼｯｸM-PRO" pitchFamily="50" charset="-128"/>
                <a:ea typeface="HG丸ｺﾞｼｯｸM-PRO" pitchFamily="50" charset="-128"/>
              </a:rPr>
              <a:t>整理券配布</a:t>
            </a:r>
            <a:endParaRPr lang="ja-JP" altLang="en-US" sz="10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61" name="Line 465"/>
          <p:cNvSpPr>
            <a:spLocks noChangeShapeType="1"/>
          </p:cNvSpPr>
          <p:nvPr/>
        </p:nvSpPr>
        <p:spPr bwMode="auto">
          <a:xfrm>
            <a:off x="8443914" y="5475325"/>
            <a:ext cx="0" cy="4731996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62" name="Line 466"/>
          <p:cNvSpPr>
            <a:spLocks noChangeShapeType="1"/>
          </p:cNvSpPr>
          <p:nvPr/>
        </p:nvSpPr>
        <p:spPr bwMode="auto">
          <a:xfrm>
            <a:off x="7885114" y="5475325"/>
            <a:ext cx="0" cy="4731996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6" name="Text Box 301"/>
          <p:cNvSpPr txBox="1">
            <a:spLocks noChangeArrowheads="1"/>
          </p:cNvSpPr>
          <p:nvPr/>
        </p:nvSpPr>
        <p:spPr bwMode="auto">
          <a:xfrm>
            <a:off x="2078038" y="9363427"/>
            <a:ext cx="1168400" cy="199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" tIns="7200" rIns="14400" bIns="72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事務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本館前</a:t>
            </a:r>
            <a:endParaRPr lang="ja-JP" altLang="en-US" sz="3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27" name="Text Box 301"/>
          <p:cNvSpPr txBox="1">
            <a:spLocks noChangeArrowheads="1"/>
          </p:cNvSpPr>
          <p:nvPr/>
        </p:nvSpPr>
        <p:spPr bwMode="auto">
          <a:xfrm>
            <a:off x="2078038" y="9774705"/>
            <a:ext cx="1168400" cy="476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" tIns="7200" rIns="14400" bIns="7200">
            <a:spAutoFit/>
          </a:bodyPr>
          <a:lstStyle>
            <a:lvl1pPr defTabSz="99853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99853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99853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99853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99853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998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ＴＬＣ横</a:t>
            </a:r>
            <a:endParaRPr lang="en-US" altLang="ja-JP" sz="12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バスターミナル</a:t>
            </a:r>
            <a:endParaRPr lang="ja-JP" altLang="en-US" sz="3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30" name="Rectangle 453"/>
          <p:cNvSpPr>
            <a:spLocks noChangeArrowheads="1"/>
          </p:cNvSpPr>
          <p:nvPr/>
        </p:nvSpPr>
        <p:spPr bwMode="auto">
          <a:xfrm>
            <a:off x="6461433" y="6441467"/>
            <a:ext cx="151608" cy="377971"/>
          </a:xfrm>
          <a:prstGeom prst="rect">
            <a:avLst/>
          </a:prstGeom>
          <a:solidFill>
            <a:srgbClr val="FFFFFF"/>
          </a:solidFill>
          <a:ln w="9525">
            <a:solidFill>
              <a:srgbClr val="B2B2B2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1" name="Text Box 454"/>
          <p:cNvSpPr txBox="1">
            <a:spLocks noChangeArrowheads="1"/>
          </p:cNvSpPr>
          <p:nvPr/>
        </p:nvSpPr>
        <p:spPr bwMode="auto">
          <a:xfrm>
            <a:off x="6385874" y="6443200"/>
            <a:ext cx="2984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ja-JP" altLang="en-US" sz="900" b="1" dirty="0">
                <a:solidFill>
                  <a:srgbClr val="B2B2B2"/>
                </a:solidFill>
              </a:rPr>
              <a:t>休</a:t>
            </a:r>
          </a:p>
          <a:p>
            <a:pPr algn="l"/>
            <a:r>
              <a:rPr lang="ja-JP" altLang="en-US" sz="900" b="1" dirty="0">
                <a:solidFill>
                  <a:srgbClr val="B2B2B2"/>
                </a:solidFill>
              </a:rPr>
              <a:t>憩</a:t>
            </a:r>
          </a:p>
        </p:txBody>
      </p:sp>
      <p:sp>
        <p:nvSpPr>
          <p:cNvPr id="2" name="角丸四角形 1"/>
          <p:cNvSpPr/>
          <p:nvPr/>
        </p:nvSpPr>
        <p:spPr bwMode="auto">
          <a:xfrm>
            <a:off x="4140825" y="7123459"/>
            <a:ext cx="360046" cy="1923091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B2B2B2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146" name="Text Box 450"/>
          <p:cNvSpPr txBox="1">
            <a:spLocks noChangeArrowheads="1"/>
          </p:cNvSpPr>
          <p:nvPr/>
        </p:nvSpPr>
        <p:spPr bwMode="auto">
          <a:xfrm>
            <a:off x="4206865" y="7104076"/>
            <a:ext cx="244525" cy="1942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lIns="14400" tIns="14400" rIns="14400" bIns="14400">
            <a:spAutoFit/>
          </a:bodyPr>
          <a:lstStyle>
            <a:lvl1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99853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9985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ja-JP" altLang="en-US" sz="1400" dirty="0">
                <a:latin typeface="HGP創英角ﾎﾟｯﾌﾟ体" pitchFamily="50" charset="-128"/>
                <a:ea typeface="HGP創英角ﾎﾟｯﾌﾟ体" pitchFamily="50" charset="-128"/>
              </a:rPr>
              <a:t>研　</a:t>
            </a:r>
            <a:r>
              <a:rPr lang="ja-JP" altLang="en-US" sz="1400" dirty="0" smtClean="0">
                <a:latin typeface="HGP創英角ﾎﾟｯﾌﾟ体" pitchFamily="50" charset="-128"/>
                <a:ea typeface="HGP創英角ﾎﾟｯﾌﾟ体" pitchFamily="50" charset="-128"/>
              </a:rPr>
              <a:t>究</a:t>
            </a:r>
            <a:r>
              <a:rPr lang="ja-JP" altLang="en-US" sz="1400" dirty="0">
                <a:latin typeface="HGP創英角ﾎﾟｯﾌﾟ体" pitchFamily="50" charset="-128"/>
                <a:ea typeface="HGP創英角ﾎﾟｯﾌﾟ体" pitchFamily="50" charset="-128"/>
              </a:rPr>
              <a:t>　</a:t>
            </a:r>
            <a:r>
              <a:rPr lang="ja-JP" altLang="en-US" sz="1400" dirty="0" smtClean="0">
                <a:latin typeface="HGP創英角ﾎﾟｯﾌﾟ体" pitchFamily="50" charset="-128"/>
                <a:ea typeface="HGP創英角ﾎﾟｯﾌﾟ体" pitchFamily="50" charset="-128"/>
              </a:rPr>
              <a:t>発</a:t>
            </a:r>
            <a:r>
              <a:rPr lang="ja-JP" altLang="en-US" sz="1400" dirty="0">
                <a:latin typeface="HGP創英角ﾎﾟｯﾌﾟ体" pitchFamily="50" charset="-128"/>
                <a:ea typeface="HGP創英角ﾎﾟｯﾌﾟ体" pitchFamily="50" charset="-128"/>
              </a:rPr>
              <a:t>　</a:t>
            </a:r>
            <a:r>
              <a:rPr lang="ja-JP" altLang="en-US" sz="1400" dirty="0" smtClean="0">
                <a:latin typeface="HGP創英角ﾎﾟｯﾌﾟ体" pitchFamily="50" charset="-128"/>
                <a:ea typeface="HGP創英角ﾎﾟｯﾌﾟ体" pitchFamily="50" charset="-128"/>
              </a:rPr>
              <a:t>表</a:t>
            </a:r>
            <a:r>
              <a:rPr lang="ja-JP" altLang="en-US" sz="1400" dirty="0">
                <a:latin typeface="HGP創英角ﾎﾟｯﾌﾟ体" pitchFamily="50" charset="-128"/>
                <a:ea typeface="HGP創英角ﾎﾟｯﾌﾟ体" pitchFamily="50" charset="-128"/>
              </a:rPr>
              <a:t>　</a:t>
            </a:r>
            <a:r>
              <a:rPr lang="ja-JP" altLang="en-US" sz="1400" dirty="0" smtClean="0">
                <a:latin typeface="HGP創英角ﾎﾟｯﾌﾟ体" pitchFamily="50" charset="-128"/>
                <a:ea typeface="HGP創英角ﾎﾟｯﾌﾟ体" pitchFamily="50" charset="-128"/>
              </a:rPr>
              <a:t>会　</a:t>
            </a:r>
            <a:endParaRPr lang="en-US" altLang="ja-JP" sz="1400" dirty="0" smtClean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680894" y="7481532"/>
            <a:ext cx="233910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 smtClean="0"/>
              <a:t>「</a:t>
            </a:r>
            <a:r>
              <a:rPr lang="ja-JP" altLang="en-US" sz="1400" dirty="0"/>
              <a:t>＊＊＊＊＊＊＊＊＊＊＊</a:t>
            </a:r>
            <a:r>
              <a:rPr lang="ja-JP" altLang="en-US" sz="1400" dirty="0" smtClean="0"/>
              <a:t>」</a:t>
            </a:r>
            <a:endParaRPr lang="en-US" altLang="ja-JP" sz="1400" dirty="0" smtClean="0"/>
          </a:p>
          <a:p>
            <a:r>
              <a:rPr lang="ja-JP" altLang="en-US" sz="1400" dirty="0"/>
              <a:t>「＊＊＊＊＊＊＊＊＊＊＊</a:t>
            </a:r>
            <a:r>
              <a:rPr lang="ja-JP" altLang="en-US" sz="1400" dirty="0" smtClean="0"/>
              <a:t>」</a:t>
            </a:r>
            <a:endParaRPr kumimoji="1" lang="en-US" altLang="ja-JP" sz="1400" dirty="0" smtClean="0"/>
          </a:p>
          <a:p>
            <a:r>
              <a:rPr lang="ja-JP" altLang="en-US" sz="1400" dirty="0"/>
              <a:t>「＊＊＊＊＊＊＊＊＊＊＊</a:t>
            </a:r>
            <a:r>
              <a:rPr lang="ja-JP" altLang="en-US" sz="1400" dirty="0" smtClean="0"/>
              <a:t>」</a:t>
            </a:r>
            <a:endParaRPr kumimoji="1" lang="en-US" altLang="ja-JP" sz="1400" dirty="0" smtClean="0"/>
          </a:p>
          <a:p>
            <a:r>
              <a:rPr lang="ja-JP" altLang="en-US" sz="1400" dirty="0"/>
              <a:t>「＊＊＊＊＊＊＊＊＊＊＊」</a:t>
            </a:r>
            <a:endParaRPr lang="en-US" altLang="ja-JP" sz="1400" dirty="0"/>
          </a:p>
          <a:p>
            <a:r>
              <a:rPr lang="ja-JP" altLang="en-US" sz="1400" dirty="0"/>
              <a:t>「＊＊＊＊＊＊＊＊＊＊＊」</a:t>
            </a:r>
            <a:endParaRPr lang="en-US" altLang="ja-JP" sz="1400" dirty="0"/>
          </a:p>
          <a:p>
            <a:r>
              <a:rPr lang="ja-JP" altLang="en-US" sz="1400" dirty="0"/>
              <a:t>「＊＊＊＊＊＊＊＊＊＊＊</a:t>
            </a:r>
            <a:r>
              <a:rPr lang="ja-JP" altLang="en-US" sz="1400" dirty="0" smtClean="0"/>
              <a:t>」</a:t>
            </a:r>
            <a:endParaRPr lang="en-US" altLang="ja-JP" sz="1400" dirty="0"/>
          </a:p>
        </p:txBody>
      </p:sp>
      <p:sp>
        <p:nvSpPr>
          <p:cNvPr id="4" name="角丸四角形吹き出し 3"/>
          <p:cNvSpPr/>
          <p:nvPr/>
        </p:nvSpPr>
        <p:spPr bwMode="auto">
          <a:xfrm>
            <a:off x="9721537" y="7066296"/>
            <a:ext cx="3780483" cy="1260161"/>
          </a:xfrm>
          <a:prstGeom prst="wedgeRoundRectCallout">
            <a:avLst>
              <a:gd name="adj1" fmla="val -88007"/>
              <a:gd name="adj2" fmla="val -25523"/>
              <a:gd name="adj3" fmla="val 16667"/>
            </a:avLst>
          </a:prstGeom>
          <a:gradFill flip="none" rotWithShape="1">
            <a:gsLst>
              <a:gs pos="0">
                <a:srgbClr val="FFC000"/>
              </a:gs>
              <a:gs pos="50000">
                <a:srgbClr val="808080">
                  <a:gamma/>
                  <a:tint val="0"/>
                  <a:invGamma/>
                </a:srgbClr>
              </a:gs>
              <a:gs pos="100000">
                <a:srgbClr val="FFC000"/>
              </a:gs>
            </a:gsLst>
            <a:lin ang="5400000" scaled="1"/>
            <a:tileRect/>
          </a:gradFill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613490" y="7066297"/>
            <a:ext cx="17331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【</a:t>
            </a:r>
            <a:r>
              <a:rPr lang="ja-JP" altLang="en-US" sz="20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昼食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場所</a:t>
            </a:r>
            <a:r>
              <a:rPr lang="en-US" altLang="ja-JP" sz="20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】</a:t>
            </a:r>
            <a:endParaRPr kumimoji="1"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45" name="テキスト ボックス 244"/>
          <p:cNvSpPr txBox="1"/>
          <p:nvPr/>
        </p:nvSpPr>
        <p:spPr>
          <a:xfrm>
            <a:off x="9916075" y="7417722"/>
            <a:ext cx="36551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本社地区の方：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      </a:t>
            </a:r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自職場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</a:t>
            </a:r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食堂</a:t>
            </a:r>
            <a:endParaRPr kumimoji="1" lang="en-US" altLang="ja-JP" sz="1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本社地区以外の方： 中央食堂（本社工場）</a:t>
            </a:r>
            <a:endParaRPr kumimoji="1"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46" name="テキスト ボックス 245"/>
          <p:cNvSpPr txBox="1"/>
          <p:nvPr/>
        </p:nvSpPr>
        <p:spPr>
          <a:xfrm>
            <a:off x="9774107" y="7934268"/>
            <a:ext cx="37000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混雑回避の為、</a:t>
            </a:r>
            <a:r>
              <a:rPr lang="ja-JP" altLang="en-US" sz="1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ご協力</a:t>
            </a:r>
            <a:r>
              <a:rPr kumimoji="1" lang="ja-JP" altLang="en-US" sz="1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お願い致します</a:t>
            </a:r>
            <a:endParaRPr kumimoji="1" lang="ja-JP" altLang="en-US" sz="1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68" name="Picture 273" descr="最終高解像度_拡大用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42" y="815022"/>
            <a:ext cx="14654212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1" name="AutoShape 362"/>
          <p:cNvSpPr>
            <a:spLocks noChangeArrowheads="1"/>
          </p:cNvSpPr>
          <p:nvPr/>
        </p:nvSpPr>
        <p:spPr bwMode="white">
          <a:xfrm flipV="1">
            <a:off x="7635875" y="2327275"/>
            <a:ext cx="1447800" cy="371475"/>
          </a:xfrm>
          <a:custGeom>
            <a:avLst/>
            <a:gdLst>
              <a:gd name="G0" fmla="+- 1847 0 0"/>
              <a:gd name="G1" fmla="+- 21600 0 1847"/>
              <a:gd name="G2" fmla="*/ 1847 1 2"/>
              <a:gd name="G3" fmla="+- 21600 0 G2"/>
              <a:gd name="G4" fmla="+/ 1847 21600 2"/>
              <a:gd name="G5" fmla="+/ G1 0 2"/>
              <a:gd name="G6" fmla="*/ 21600 21600 1847"/>
              <a:gd name="G7" fmla="*/ G6 1 2"/>
              <a:gd name="G8" fmla="+- 21600 0 G7"/>
              <a:gd name="G9" fmla="*/ 21600 1 2"/>
              <a:gd name="G10" fmla="+- 1847 0 G9"/>
              <a:gd name="G11" fmla="?: G10 G8 0"/>
              <a:gd name="G12" fmla="?: G10 G7 21600"/>
              <a:gd name="T0" fmla="*/ 20676 w 21600"/>
              <a:gd name="T1" fmla="*/ 10800 h 21600"/>
              <a:gd name="T2" fmla="*/ 10800 w 21600"/>
              <a:gd name="T3" fmla="*/ 21600 h 21600"/>
              <a:gd name="T4" fmla="*/ 924 w 21600"/>
              <a:gd name="T5" fmla="*/ 10800 h 21600"/>
              <a:gd name="T6" fmla="*/ 10800 w 21600"/>
              <a:gd name="T7" fmla="*/ 0 h 21600"/>
              <a:gd name="T8" fmla="*/ 2724 w 21600"/>
              <a:gd name="T9" fmla="*/ 2724 h 21600"/>
              <a:gd name="T10" fmla="*/ 18876 w 21600"/>
              <a:gd name="T11" fmla="*/ 1887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847" y="21600"/>
                </a:lnTo>
                <a:lnTo>
                  <a:pt x="19753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" tIns="14400" rIns="14400" bIns="14400" anchor="ctr">
            <a:spAutoFit/>
          </a:bodyPr>
          <a:lstStyle/>
          <a:p>
            <a:endParaRPr lang="ja-JP" altLang="en-US"/>
          </a:p>
        </p:txBody>
      </p:sp>
      <p:sp>
        <p:nvSpPr>
          <p:cNvPr id="242" name="AutoShape 363"/>
          <p:cNvSpPr>
            <a:spLocks noChangeArrowheads="1"/>
          </p:cNvSpPr>
          <p:nvPr/>
        </p:nvSpPr>
        <p:spPr bwMode="white">
          <a:xfrm flipV="1">
            <a:off x="1120775" y="4446588"/>
            <a:ext cx="1760538" cy="247650"/>
          </a:xfrm>
          <a:custGeom>
            <a:avLst/>
            <a:gdLst>
              <a:gd name="G0" fmla="+- 1237 0 0"/>
              <a:gd name="G1" fmla="+- 21600 0 1237"/>
              <a:gd name="G2" fmla="*/ 1237 1 2"/>
              <a:gd name="G3" fmla="+- 21600 0 G2"/>
              <a:gd name="G4" fmla="+/ 1237 21600 2"/>
              <a:gd name="G5" fmla="+/ G1 0 2"/>
              <a:gd name="G6" fmla="*/ 21600 21600 1237"/>
              <a:gd name="G7" fmla="*/ G6 1 2"/>
              <a:gd name="G8" fmla="+- 21600 0 G7"/>
              <a:gd name="G9" fmla="*/ 21600 1 2"/>
              <a:gd name="G10" fmla="+- 1237 0 G9"/>
              <a:gd name="G11" fmla="?: G10 G8 0"/>
              <a:gd name="G12" fmla="?: G10 G7 21600"/>
              <a:gd name="T0" fmla="*/ 20981 w 21600"/>
              <a:gd name="T1" fmla="*/ 10800 h 21600"/>
              <a:gd name="T2" fmla="*/ 10800 w 21600"/>
              <a:gd name="T3" fmla="*/ 21600 h 21600"/>
              <a:gd name="T4" fmla="*/ 619 w 21600"/>
              <a:gd name="T5" fmla="*/ 10800 h 21600"/>
              <a:gd name="T6" fmla="*/ 10800 w 21600"/>
              <a:gd name="T7" fmla="*/ 0 h 21600"/>
              <a:gd name="T8" fmla="*/ 2419 w 21600"/>
              <a:gd name="T9" fmla="*/ 2419 h 21600"/>
              <a:gd name="T10" fmla="*/ 19181 w 21600"/>
              <a:gd name="T11" fmla="*/ 1918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237" y="21600"/>
                </a:lnTo>
                <a:lnTo>
                  <a:pt x="20363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" tIns="14400" rIns="14400" bIns="14400" anchor="ctr">
            <a:spAutoFit/>
          </a:bodyPr>
          <a:lstStyle/>
          <a:p>
            <a:endParaRPr lang="ja-JP" altLang="en-US"/>
          </a:p>
        </p:txBody>
      </p:sp>
      <p:sp>
        <p:nvSpPr>
          <p:cNvPr id="243" name="AutoShape 364"/>
          <p:cNvSpPr>
            <a:spLocks noChangeArrowheads="1"/>
          </p:cNvSpPr>
          <p:nvPr/>
        </p:nvSpPr>
        <p:spPr bwMode="white">
          <a:xfrm flipV="1">
            <a:off x="7215188" y="2840038"/>
            <a:ext cx="633412" cy="611187"/>
          </a:xfrm>
          <a:custGeom>
            <a:avLst/>
            <a:gdLst>
              <a:gd name="G0" fmla="+- 3410 0 0"/>
              <a:gd name="G1" fmla="+- 21600 0 3410"/>
              <a:gd name="G2" fmla="*/ 3410 1 2"/>
              <a:gd name="G3" fmla="+- 21600 0 G2"/>
              <a:gd name="G4" fmla="+/ 3410 21600 2"/>
              <a:gd name="G5" fmla="+/ G1 0 2"/>
              <a:gd name="G6" fmla="*/ 21600 21600 3410"/>
              <a:gd name="G7" fmla="*/ G6 1 2"/>
              <a:gd name="G8" fmla="+- 21600 0 G7"/>
              <a:gd name="G9" fmla="*/ 21600 1 2"/>
              <a:gd name="G10" fmla="+- 3410 0 G9"/>
              <a:gd name="G11" fmla="?: G10 G8 0"/>
              <a:gd name="G12" fmla="?: G10 G7 21600"/>
              <a:gd name="T0" fmla="*/ 19895 w 21600"/>
              <a:gd name="T1" fmla="*/ 10800 h 21600"/>
              <a:gd name="T2" fmla="*/ 10800 w 21600"/>
              <a:gd name="T3" fmla="*/ 21600 h 21600"/>
              <a:gd name="T4" fmla="*/ 1705 w 21600"/>
              <a:gd name="T5" fmla="*/ 10800 h 21600"/>
              <a:gd name="T6" fmla="*/ 10800 w 21600"/>
              <a:gd name="T7" fmla="*/ 0 h 21600"/>
              <a:gd name="T8" fmla="*/ 3505 w 21600"/>
              <a:gd name="T9" fmla="*/ 3505 h 21600"/>
              <a:gd name="T10" fmla="*/ 18095 w 21600"/>
              <a:gd name="T11" fmla="*/ 1809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10" y="21600"/>
                </a:lnTo>
                <a:lnTo>
                  <a:pt x="1819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" tIns="14400" rIns="14400" bIns="14400" anchor="ctr">
            <a:spAutoFit/>
          </a:bodyPr>
          <a:lstStyle/>
          <a:p>
            <a:endParaRPr lang="ja-JP" altLang="en-US"/>
          </a:p>
        </p:txBody>
      </p:sp>
      <p:sp>
        <p:nvSpPr>
          <p:cNvPr id="247" name="Rectangle 365"/>
          <p:cNvSpPr>
            <a:spLocks noChangeArrowheads="1"/>
          </p:cNvSpPr>
          <p:nvPr/>
        </p:nvSpPr>
        <p:spPr bwMode="white">
          <a:xfrm>
            <a:off x="7723188" y="1031875"/>
            <a:ext cx="1169987" cy="2825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5" rIns="91428" bIns="45715" anchor="ctr">
            <a:spAutoFit/>
          </a:bodyPr>
          <a:lstStyle/>
          <a:p>
            <a:endParaRPr lang="ja-JP" altLang="en-US"/>
          </a:p>
        </p:txBody>
      </p:sp>
      <p:sp>
        <p:nvSpPr>
          <p:cNvPr id="248" name="Text Box 366"/>
          <p:cNvSpPr txBox="1">
            <a:spLocks noChangeArrowheads="1"/>
          </p:cNvSpPr>
          <p:nvPr/>
        </p:nvSpPr>
        <p:spPr bwMode="auto">
          <a:xfrm>
            <a:off x="7900988" y="1069975"/>
            <a:ext cx="728662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技術部</a:t>
            </a:r>
          </a:p>
        </p:txBody>
      </p:sp>
      <p:grpSp>
        <p:nvGrpSpPr>
          <p:cNvPr id="249" name="Group 367"/>
          <p:cNvGrpSpPr>
            <a:grpSpLocks/>
          </p:cNvGrpSpPr>
          <p:nvPr/>
        </p:nvGrpSpPr>
        <p:grpSpPr bwMode="auto">
          <a:xfrm>
            <a:off x="633413" y="1206500"/>
            <a:ext cx="669925" cy="1328738"/>
            <a:chOff x="712" y="1162"/>
            <a:chExt cx="422" cy="837"/>
          </a:xfrm>
        </p:grpSpPr>
        <p:grpSp>
          <p:nvGrpSpPr>
            <p:cNvPr id="250" name="Group 368"/>
            <p:cNvGrpSpPr>
              <a:grpSpLocks/>
            </p:cNvGrpSpPr>
            <p:nvPr/>
          </p:nvGrpSpPr>
          <p:grpSpPr bwMode="auto">
            <a:xfrm>
              <a:off x="712" y="1346"/>
              <a:ext cx="422" cy="653"/>
              <a:chOff x="808" y="1282"/>
              <a:chExt cx="422" cy="653"/>
            </a:xfrm>
          </p:grpSpPr>
          <p:sp>
            <p:nvSpPr>
              <p:cNvPr id="252" name="Rectangle 369"/>
              <p:cNvSpPr>
                <a:spLocks noChangeAspect="1" noChangeArrowheads="1"/>
              </p:cNvSpPr>
              <p:nvPr/>
            </p:nvSpPr>
            <p:spPr bwMode="auto">
              <a:xfrm rot="5400000">
                <a:off x="1014" y="1429"/>
                <a:ext cx="9" cy="4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3" name="Rectangle 370"/>
              <p:cNvSpPr>
                <a:spLocks noChangeAspect="1" noChangeArrowheads="1"/>
              </p:cNvSpPr>
              <p:nvPr/>
            </p:nvSpPr>
            <p:spPr bwMode="auto">
              <a:xfrm rot="5400000">
                <a:off x="704" y="1608"/>
                <a:ext cx="647" cy="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4" name="Freeform 371"/>
              <p:cNvSpPr>
                <a:spLocks noChangeAspect="1"/>
              </p:cNvSpPr>
              <p:nvPr/>
            </p:nvSpPr>
            <p:spPr bwMode="auto">
              <a:xfrm rot="5400000">
                <a:off x="927" y="1309"/>
                <a:ext cx="132" cy="77"/>
              </a:xfrm>
              <a:custGeom>
                <a:avLst/>
                <a:gdLst>
                  <a:gd name="T0" fmla="*/ 22 w 896"/>
                  <a:gd name="T1" fmla="*/ 0 h 520"/>
                  <a:gd name="T2" fmla="*/ 0 w 896"/>
                  <a:gd name="T3" fmla="*/ 54 h 520"/>
                  <a:gd name="T4" fmla="*/ 874 w 896"/>
                  <a:gd name="T5" fmla="*/ 520 h 520"/>
                  <a:gd name="T6" fmla="*/ 896 w 896"/>
                  <a:gd name="T7" fmla="*/ 467 h 520"/>
                  <a:gd name="T8" fmla="*/ 22 w 896"/>
                  <a:gd name="T9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96" h="520">
                    <a:moveTo>
                      <a:pt x="22" y="0"/>
                    </a:moveTo>
                    <a:lnTo>
                      <a:pt x="0" y="54"/>
                    </a:lnTo>
                    <a:lnTo>
                      <a:pt x="874" y="520"/>
                    </a:lnTo>
                    <a:lnTo>
                      <a:pt x="896" y="467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5" name="Freeform 372"/>
              <p:cNvSpPr>
                <a:spLocks noChangeAspect="1"/>
              </p:cNvSpPr>
              <p:nvPr/>
            </p:nvSpPr>
            <p:spPr bwMode="auto">
              <a:xfrm rot="5400000">
                <a:off x="1026" y="1334"/>
                <a:ext cx="11" cy="150"/>
              </a:xfrm>
              <a:custGeom>
                <a:avLst/>
                <a:gdLst>
                  <a:gd name="T0" fmla="*/ 16 w 74"/>
                  <a:gd name="T1" fmla="*/ 1020 h 1020"/>
                  <a:gd name="T2" fmla="*/ 74 w 74"/>
                  <a:gd name="T3" fmla="*/ 1019 h 1020"/>
                  <a:gd name="T4" fmla="*/ 58 w 74"/>
                  <a:gd name="T5" fmla="*/ 0 h 1020"/>
                  <a:gd name="T6" fmla="*/ 0 w 74"/>
                  <a:gd name="T7" fmla="*/ 1 h 1020"/>
                  <a:gd name="T8" fmla="*/ 16 w 74"/>
                  <a:gd name="T9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20">
                    <a:moveTo>
                      <a:pt x="16" y="1020"/>
                    </a:moveTo>
                    <a:lnTo>
                      <a:pt x="74" y="1019"/>
                    </a:lnTo>
                    <a:lnTo>
                      <a:pt x="58" y="0"/>
                    </a:lnTo>
                    <a:lnTo>
                      <a:pt x="0" y="1"/>
                    </a:lnTo>
                    <a:lnTo>
                      <a:pt x="16" y="10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6" name="Oval 373"/>
              <p:cNvSpPr>
                <a:spLocks noChangeArrowheads="1"/>
              </p:cNvSpPr>
              <p:nvPr/>
            </p:nvSpPr>
            <p:spPr bwMode="auto">
              <a:xfrm rot="5400000">
                <a:off x="898" y="1509"/>
                <a:ext cx="260" cy="26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1428" tIns="45715" rIns="91428" bIns="45715" anchor="ctr">
                <a:spAutoFit/>
              </a:bodyPr>
              <a:lstStyle/>
              <a:p>
                <a:endParaRPr lang="ja-JP" altLang="en-US"/>
              </a:p>
            </p:txBody>
          </p:sp>
          <p:sp>
            <p:nvSpPr>
              <p:cNvPr id="257" name="Oval 374"/>
              <p:cNvSpPr>
                <a:spLocks noChangeArrowheads="1"/>
              </p:cNvSpPr>
              <p:nvPr/>
            </p:nvSpPr>
            <p:spPr bwMode="auto">
              <a:xfrm rot="5400000">
                <a:off x="935" y="1547"/>
                <a:ext cx="183" cy="183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1428" tIns="45715" rIns="91428" bIns="45715" anchor="ctr">
                <a:sp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51" name="Text Box 375"/>
            <p:cNvSpPr txBox="1">
              <a:spLocks noChangeArrowheads="1"/>
            </p:cNvSpPr>
            <p:nvPr/>
          </p:nvSpPr>
          <p:spPr bwMode="auto">
            <a:xfrm>
              <a:off x="845" y="1162"/>
              <a:ext cx="135" cy="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4400" tIns="14400" rIns="14400" bIns="14400">
              <a:spAutoFit/>
            </a:bodyPr>
            <a:lstStyle>
              <a:lvl1pPr algn="l" defTabSz="9985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algn="l" defTabSz="9985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algn="l" defTabSz="9985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algn="l" defTabSz="9985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algn="l" defTabSz="9985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9985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9985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9985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9985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ja-JP" sz="1800" b="1">
                  <a:latin typeface="HG丸ｺﾞｼｯｸM-PRO" pitchFamily="50" charset="-128"/>
                  <a:ea typeface="HG丸ｺﾞｼｯｸM-PRO" pitchFamily="50" charset="-128"/>
                </a:rPr>
                <a:t>N</a:t>
              </a:r>
            </a:p>
          </p:txBody>
        </p:sp>
      </p:grpSp>
      <p:sp>
        <p:nvSpPr>
          <p:cNvPr id="259" name="Text Box 377"/>
          <p:cNvSpPr txBox="1">
            <a:spLocks noChangeArrowheads="1"/>
          </p:cNvSpPr>
          <p:nvPr/>
        </p:nvSpPr>
        <p:spPr bwMode="auto">
          <a:xfrm>
            <a:off x="4705028" y="4045910"/>
            <a:ext cx="141605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事務本館</a:t>
            </a:r>
          </a:p>
        </p:txBody>
      </p:sp>
      <p:sp>
        <p:nvSpPr>
          <p:cNvPr id="260" name="Text Box 378"/>
          <p:cNvSpPr txBox="1">
            <a:spLocks noChangeArrowheads="1"/>
          </p:cNvSpPr>
          <p:nvPr/>
        </p:nvSpPr>
        <p:spPr bwMode="auto">
          <a:xfrm>
            <a:off x="2004683" y="3273425"/>
            <a:ext cx="14160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事務本館</a:t>
            </a:r>
          </a:p>
          <a:p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大ホール</a:t>
            </a:r>
          </a:p>
        </p:txBody>
      </p:sp>
      <p:sp>
        <p:nvSpPr>
          <p:cNvPr id="261" name="Rectangle 379"/>
          <p:cNvSpPr>
            <a:spLocks noChangeArrowheads="1"/>
          </p:cNvSpPr>
          <p:nvPr/>
        </p:nvSpPr>
        <p:spPr bwMode="white">
          <a:xfrm>
            <a:off x="4594225" y="2619375"/>
            <a:ext cx="1679575" cy="5492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5" rIns="91428" bIns="45715" anchor="ctr">
            <a:spAutoFit/>
          </a:bodyPr>
          <a:lstStyle/>
          <a:p>
            <a:endParaRPr lang="ja-JP" altLang="en-US"/>
          </a:p>
        </p:txBody>
      </p:sp>
      <p:sp>
        <p:nvSpPr>
          <p:cNvPr id="262" name="Text Box 380"/>
          <p:cNvSpPr txBox="1">
            <a:spLocks noChangeArrowheads="1"/>
          </p:cNvSpPr>
          <p:nvPr/>
        </p:nvSpPr>
        <p:spPr bwMode="auto">
          <a:xfrm>
            <a:off x="4707887" y="2708275"/>
            <a:ext cx="17732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サプライヤーズ</a:t>
            </a:r>
          </a:p>
          <a:p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センター</a:t>
            </a:r>
          </a:p>
        </p:txBody>
      </p:sp>
      <p:sp>
        <p:nvSpPr>
          <p:cNvPr id="263" name="Rectangle 381"/>
          <p:cNvSpPr>
            <a:spLocks noChangeArrowheads="1"/>
          </p:cNvSpPr>
          <p:nvPr/>
        </p:nvSpPr>
        <p:spPr bwMode="white">
          <a:xfrm>
            <a:off x="4156075" y="2036763"/>
            <a:ext cx="1436688" cy="28098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5" rIns="91428" bIns="45715" anchor="ctr">
            <a:spAutoFit/>
          </a:bodyPr>
          <a:lstStyle/>
          <a:p>
            <a:endParaRPr lang="ja-JP" altLang="en-US"/>
          </a:p>
        </p:txBody>
      </p:sp>
      <p:sp>
        <p:nvSpPr>
          <p:cNvPr id="264" name="Text Box 382"/>
          <p:cNvSpPr txBox="1">
            <a:spLocks noChangeArrowheads="1"/>
          </p:cNvSpPr>
          <p:nvPr/>
        </p:nvSpPr>
        <p:spPr bwMode="auto">
          <a:xfrm>
            <a:off x="4213225" y="2036763"/>
            <a:ext cx="132080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100000"/>
              </a:spcBef>
            </a:pP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TLC(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旧本館</a:t>
            </a: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)</a:t>
            </a:r>
          </a:p>
        </p:txBody>
      </p:sp>
      <p:sp>
        <p:nvSpPr>
          <p:cNvPr id="265" name="Text Box 383"/>
          <p:cNvSpPr txBox="1">
            <a:spLocks noChangeArrowheads="1"/>
          </p:cNvSpPr>
          <p:nvPr/>
        </p:nvSpPr>
        <p:spPr bwMode="auto">
          <a:xfrm>
            <a:off x="11349038" y="2943225"/>
            <a:ext cx="107315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r>
              <a:rPr lang="ja-JP" altLang="en-US" sz="1200">
                <a:latin typeface="HG丸ｺﾞｼｯｸM-PRO" pitchFamily="50" charset="-128"/>
                <a:ea typeface="HG丸ｺﾞｼｯｸM-PRO" pitchFamily="50" charset="-128"/>
              </a:rPr>
              <a:t>トヨタ会館</a:t>
            </a:r>
          </a:p>
        </p:txBody>
      </p:sp>
      <p:sp>
        <p:nvSpPr>
          <p:cNvPr id="266" name="Rectangle 384"/>
          <p:cNvSpPr>
            <a:spLocks noChangeArrowheads="1"/>
          </p:cNvSpPr>
          <p:nvPr/>
        </p:nvSpPr>
        <p:spPr bwMode="auto">
          <a:xfrm>
            <a:off x="1620503" y="3384550"/>
            <a:ext cx="279400" cy="279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0" bIns="0" anchor="ctr"/>
          <a:lstStyle/>
          <a:p>
            <a:pPr>
              <a:spcBef>
                <a:spcPct val="50000"/>
              </a:spcBef>
            </a:pP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１</a:t>
            </a:r>
          </a:p>
        </p:txBody>
      </p:sp>
      <p:sp>
        <p:nvSpPr>
          <p:cNvPr id="267" name="Rectangle 385"/>
          <p:cNvSpPr>
            <a:spLocks noChangeArrowheads="1"/>
          </p:cNvSpPr>
          <p:nvPr/>
        </p:nvSpPr>
        <p:spPr bwMode="auto">
          <a:xfrm>
            <a:off x="4324350" y="4003675"/>
            <a:ext cx="279400" cy="279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0" bIns="0" anchor="ctr"/>
          <a:lstStyle/>
          <a:p>
            <a:pPr>
              <a:spcBef>
                <a:spcPct val="50000"/>
              </a:spcBef>
            </a:pPr>
            <a:r>
              <a:rPr lang="ja-JP" altLang="en-US" sz="16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</a:t>
            </a:r>
          </a:p>
        </p:txBody>
      </p:sp>
      <p:sp>
        <p:nvSpPr>
          <p:cNvPr id="268" name="Rectangle 386"/>
          <p:cNvSpPr>
            <a:spLocks noChangeArrowheads="1"/>
          </p:cNvSpPr>
          <p:nvPr/>
        </p:nvSpPr>
        <p:spPr bwMode="auto">
          <a:xfrm>
            <a:off x="4339895" y="2771775"/>
            <a:ext cx="279400" cy="279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0" bIns="0" anchor="ctr"/>
          <a:lstStyle/>
          <a:p>
            <a:pPr>
              <a:spcBef>
                <a:spcPct val="50000"/>
              </a:spcBef>
            </a:pPr>
            <a:r>
              <a:rPr lang="ja-JP" altLang="en-US" sz="1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</a:t>
            </a:r>
          </a:p>
        </p:txBody>
      </p:sp>
      <p:sp>
        <p:nvSpPr>
          <p:cNvPr id="269" name="Rectangle 387"/>
          <p:cNvSpPr>
            <a:spLocks noChangeArrowheads="1"/>
          </p:cNvSpPr>
          <p:nvPr/>
        </p:nvSpPr>
        <p:spPr bwMode="auto">
          <a:xfrm>
            <a:off x="3871233" y="2007735"/>
            <a:ext cx="279400" cy="279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0" bIns="0" anchor="ctr"/>
          <a:lstStyle/>
          <a:p>
            <a:pPr>
              <a:spcBef>
                <a:spcPct val="50000"/>
              </a:spcBef>
            </a:pPr>
            <a:r>
              <a:rPr lang="ja-JP" altLang="en-US" sz="16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４</a:t>
            </a:r>
          </a:p>
        </p:txBody>
      </p:sp>
      <p:sp>
        <p:nvSpPr>
          <p:cNvPr id="270" name="Rectangle 388"/>
          <p:cNvSpPr>
            <a:spLocks noChangeArrowheads="1"/>
          </p:cNvSpPr>
          <p:nvPr/>
        </p:nvSpPr>
        <p:spPr bwMode="auto">
          <a:xfrm>
            <a:off x="10990263" y="2933700"/>
            <a:ext cx="320675" cy="30321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0" bIns="0" anchor="ctr"/>
          <a:lstStyle/>
          <a:p>
            <a:pPr>
              <a:spcBef>
                <a:spcPct val="50000"/>
              </a:spcBef>
            </a:pPr>
            <a:r>
              <a:rPr lang="ja-JP" altLang="en-US" sz="1600" b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５</a:t>
            </a:r>
          </a:p>
        </p:txBody>
      </p:sp>
      <p:sp>
        <p:nvSpPr>
          <p:cNvPr id="271" name="Text Box 389"/>
          <p:cNvSpPr txBox="1">
            <a:spLocks noChangeArrowheads="1"/>
          </p:cNvSpPr>
          <p:nvPr/>
        </p:nvSpPr>
        <p:spPr bwMode="auto">
          <a:xfrm>
            <a:off x="8453438" y="2941638"/>
            <a:ext cx="728662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r>
              <a:rPr lang="ja-JP" altLang="en-US" sz="1400" b="1">
                <a:solidFill>
                  <a:srgbClr val="B2B2B2"/>
                </a:solidFill>
                <a:latin typeface="HG丸ｺﾞｼｯｸM-PRO" pitchFamily="50" charset="-128"/>
                <a:ea typeface="HG丸ｺﾞｼｯｸM-PRO" pitchFamily="50" charset="-128"/>
              </a:rPr>
              <a:t>お客様</a:t>
            </a:r>
          </a:p>
          <a:p>
            <a:r>
              <a:rPr lang="ja-JP" altLang="en-US" sz="1400" b="1">
                <a:solidFill>
                  <a:srgbClr val="B2B2B2"/>
                </a:solidFill>
                <a:latin typeface="HG丸ｺﾞｼｯｸM-PRO" pitchFamily="50" charset="-128"/>
                <a:ea typeface="HG丸ｺﾞｼｯｸM-PRO" pitchFamily="50" charset="-128"/>
              </a:rPr>
              <a:t>専用</a:t>
            </a:r>
            <a:r>
              <a:rPr lang="en-US" altLang="ja-JP" sz="1400" b="1">
                <a:solidFill>
                  <a:srgbClr val="B2B2B2"/>
                </a:solidFill>
                <a:latin typeface="HG丸ｺﾞｼｯｸM-PRO" pitchFamily="50" charset="-128"/>
                <a:ea typeface="HG丸ｺﾞｼｯｸM-PRO" pitchFamily="50" charset="-128"/>
              </a:rPr>
              <a:t>P</a:t>
            </a:r>
          </a:p>
        </p:txBody>
      </p:sp>
      <p:sp>
        <p:nvSpPr>
          <p:cNvPr id="272" name="Text Box 390"/>
          <p:cNvSpPr txBox="1">
            <a:spLocks noChangeArrowheads="1"/>
          </p:cNvSpPr>
          <p:nvPr/>
        </p:nvSpPr>
        <p:spPr bwMode="auto">
          <a:xfrm>
            <a:off x="8323263" y="3805238"/>
            <a:ext cx="728662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r>
              <a:rPr lang="ja-JP" altLang="en-US" sz="1400" b="1">
                <a:solidFill>
                  <a:srgbClr val="B2B2B2"/>
                </a:solidFill>
                <a:latin typeface="HG丸ｺﾞｼｯｸM-PRO" pitchFamily="50" charset="-128"/>
                <a:ea typeface="HG丸ｺﾞｼｯｸM-PRO" pitchFamily="50" charset="-128"/>
              </a:rPr>
              <a:t>お客様</a:t>
            </a:r>
          </a:p>
          <a:p>
            <a:r>
              <a:rPr lang="ja-JP" altLang="en-US" sz="1400" b="1">
                <a:solidFill>
                  <a:srgbClr val="B2B2B2"/>
                </a:solidFill>
                <a:latin typeface="HG丸ｺﾞｼｯｸM-PRO" pitchFamily="50" charset="-128"/>
                <a:ea typeface="HG丸ｺﾞｼｯｸM-PRO" pitchFamily="50" charset="-128"/>
              </a:rPr>
              <a:t>専用</a:t>
            </a:r>
            <a:r>
              <a:rPr lang="en-US" altLang="ja-JP" sz="1400" b="1">
                <a:solidFill>
                  <a:srgbClr val="B2B2B2"/>
                </a:solidFill>
                <a:latin typeface="HG丸ｺﾞｼｯｸM-PRO" pitchFamily="50" charset="-128"/>
                <a:ea typeface="HG丸ｺﾞｼｯｸM-PRO" pitchFamily="50" charset="-128"/>
              </a:rPr>
              <a:t>P</a:t>
            </a:r>
          </a:p>
        </p:txBody>
      </p:sp>
      <p:sp>
        <p:nvSpPr>
          <p:cNvPr id="275" name="Text Box 393"/>
          <p:cNvSpPr txBox="1">
            <a:spLocks noChangeArrowheads="1"/>
          </p:cNvSpPr>
          <p:nvPr/>
        </p:nvSpPr>
        <p:spPr bwMode="auto">
          <a:xfrm>
            <a:off x="2399559" y="1009650"/>
            <a:ext cx="957263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100000"/>
              </a:spcBef>
            </a:pPr>
            <a:r>
              <a:rPr lang="ja-JP" altLang="en-US" sz="1400" b="1" dirty="0">
                <a:latin typeface="HG丸ｺﾞｼｯｸM-PRO" pitchFamily="50" charset="-128"/>
                <a:ea typeface="HG丸ｺﾞｼｯｸM-PRO" pitchFamily="50" charset="-128"/>
              </a:rPr>
              <a:t>時計台</a:t>
            </a:r>
          </a:p>
        </p:txBody>
      </p:sp>
      <p:pic>
        <p:nvPicPr>
          <p:cNvPr id="278" name="Picture 428" descr="CAR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590" y="4374592"/>
            <a:ext cx="1004289" cy="36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" name="Text Box 380"/>
          <p:cNvSpPr txBox="1">
            <a:spLocks noChangeArrowheads="1"/>
          </p:cNvSpPr>
          <p:nvPr/>
        </p:nvSpPr>
        <p:spPr bwMode="auto">
          <a:xfrm>
            <a:off x="7768245" y="2313072"/>
            <a:ext cx="17732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TLC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横</a:t>
            </a:r>
            <a:endParaRPr lang="en-US" altLang="ja-JP" sz="12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バスターミナル</a:t>
            </a:r>
          </a:p>
        </p:txBody>
      </p:sp>
      <p:sp>
        <p:nvSpPr>
          <p:cNvPr id="203" name="Rectangle 384"/>
          <p:cNvSpPr>
            <a:spLocks noChangeArrowheads="1"/>
          </p:cNvSpPr>
          <p:nvPr/>
        </p:nvSpPr>
        <p:spPr bwMode="auto">
          <a:xfrm>
            <a:off x="1289844" y="4430713"/>
            <a:ext cx="279400" cy="279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0" bIns="0" anchor="ctr"/>
          <a:lstStyle/>
          <a:p>
            <a:pPr>
              <a:spcBef>
                <a:spcPct val="50000"/>
              </a:spcBef>
            </a:pPr>
            <a:r>
              <a:rPr lang="ja-JP" altLang="en-US" sz="1600" b="1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６</a:t>
            </a:r>
            <a:endParaRPr lang="ja-JP" altLang="en-US" sz="1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08" name="Rectangle 384"/>
          <p:cNvSpPr>
            <a:spLocks noChangeArrowheads="1"/>
          </p:cNvSpPr>
          <p:nvPr/>
        </p:nvSpPr>
        <p:spPr bwMode="auto">
          <a:xfrm>
            <a:off x="7352204" y="2327275"/>
            <a:ext cx="234156" cy="279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0" bIns="0" anchor="ctr"/>
          <a:lstStyle/>
          <a:p>
            <a:pPr>
              <a:spcBef>
                <a:spcPct val="50000"/>
              </a:spcBef>
            </a:pPr>
            <a:r>
              <a:rPr lang="ja-JP" altLang="en-US" sz="16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７</a:t>
            </a:r>
            <a:endParaRPr lang="ja-JP" altLang="en-US" sz="16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25" name="Rectangle 361"/>
          <p:cNvSpPr>
            <a:spLocks noChangeArrowheads="1"/>
          </p:cNvSpPr>
          <p:nvPr/>
        </p:nvSpPr>
        <p:spPr bwMode="auto">
          <a:xfrm>
            <a:off x="502265" y="9328980"/>
            <a:ext cx="230188" cy="2301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HGP創英角ﾎﾟｯﾌﾟ体" pitchFamily="50" charset="-128"/>
                <a:ea typeface="HGP創英角ﾎﾟｯﾌﾟ体" pitchFamily="50" charset="-128"/>
              </a:rPr>
              <a:t>６</a:t>
            </a:r>
          </a:p>
        </p:txBody>
      </p:sp>
      <p:sp>
        <p:nvSpPr>
          <p:cNvPr id="228" name="Rectangle 361"/>
          <p:cNvSpPr>
            <a:spLocks noChangeArrowheads="1"/>
          </p:cNvSpPr>
          <p:nvPr/>
        </p:nvSpPr>
        <p:spPr bwMode="auto">
          <a:xfrm>
            <a:off x="502265" y="9897713"/>
            <a:ext cx="230188" cy="2301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latin typeface="HGP創英角ﾎﾟｯﾌﾟ体" pitchFamily="50" charset="-128"/>
                <a:ea typeface="HGP創英角ﾎﾟｯﾌﾟ体" pitchFamily="50" charset="-128"/>
              </a:rPr>
              <a:t>７</a:t>
            </a:r>
          </a:p>
        </p:txBody>
      </p:sp>
      <p:sp>
        <p:nvSpPr>
          <p:cNvPr id="9" name="角丸四角形吹き出し 8"/>
          <p:cNvSpPr/>
          <p:nvPr/>
        </p:nvSpPr>
        <p:spPr bwMode="auto">
          <a:xfrm>
            <a:off x="9083675" y="772180"/>
            <a:ext cx="1966913" cy="1301890"/>
          </a:xfrm>
          <a:prstGeom prst="wedgeRoundRectCallout">
            <a:avLst>
              <a:gd name="adj1" fmla="val -62152"/>
              <a:gd name="adj2" fmla="val 74218"/>
              <a:gd name="adj3" fmla="val 16667"/>
            </a:avLst>
          </a:prstGeom>
          <a:solidFill>
            <a:srgbClr val="FFFF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4323" y="815022"/>
            <a:ext cx="1891141" cy="1244759"/>
          </a:xfrm>
          <a:prstGeom prst="roundRect">
            <a:avLst>
              <a:gd name="adj" fmla="val 24049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2" name="メモ 231"/>
          <p:cNvSpPr/>
          <p:nvPr/>
        </p:nvSpPr>
        <p:spPr bwMode="auto">
          <a:xfrm rot="21103693">
            <a:off x="4502368" y="4262804"/>
            <a:ext cx="2004075" cy="543282"/>
          </a:xfrm>
          <a:prstGeom prst="foldedCorner">
            <a:avLst>
              <a:gd name="adj" fmla="val 26836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defTabSz="1474788"/>
            <a:r>
              <a:rPr lang="ja-JP" altLang="en-US" sz="2000" dirty="0" smtClean="0"/>
              <a:t>しくみ・技能体験</a:t>
            </a:r>
            <a:endParaRPr lang="ja-JP" altLang="en-US" sz="2000" dirty="0"/>
          </a:p>
        </p:txBody>
      </p:sp>
      <p:pic>
        <p:nvPicPr>
          <p:cNvPr id="205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49"/>
          <a:stretch/>
        </p:blipFill>
        <p:spPr bwMode="auto">
          <a:xfrm>
            <a:off x="12535228" y="1445708"/>
            <a:ext cx="515943" cy="449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" name="AutoShape 24"/>
          <p:cNvSpPr>
            <a:spLocks noChangeArrowheads="1"/>
          </p:cNvSpPr>
          <p:nvPr/>
        </p:nvSpPr>
        <p:spPr bwMode="auto">
          <a:xfrm>
            <a:off x="323850" y="162196"/>
            <a:ext cx="14550390" cy="648000"/>
          </a:xfrm>
          <a:prstGeom prst="parallelogram">
            <a:avLst>
              <a:gd name="adj" fmla="val 0"/>
            </a:avLst>
          </a:prstGeom>
          <a:blipFill>
            <a:blip r:embed="rId8"/>
            <a:tile tx="0" ty="0" sx="100000" sy="100000" flip="none" algn="tl"/>
          </a:blipFill>
          <a:ln>
            <a:noFill/>
          </a:ln>
          <a:effectLst/>
          <a:extLst/>
        </p:spPr>
        <p:txBody>
          <a:bodyPr wrap="none" lIns="14400" tIns="14400" rIns="14400" bIns="14400" anchor="ctr">
            <a:noAutofit/>
          </a:bodyPr>
          <a:lstStyle/>
          <a:p>
            <a:pPr algn="ctr">
              <a:defRPr/>
            </a:pPr>
            <a:endParaRPr lang="ja-JP" altLang="en-US">
              <a:ea typeface="HGP創英角ﾎﾟｯﾌﾟ体" pitchFamily="50" charset="-128"/>
            </a:endParaRPr>
          </a:p>
        </p:txBody>
      </p:sp>
      <p:sp>
        <p:nvSpPr>
          <p:cNvPr id="233" name="正方形/長方形 232"/>
          <p:cNvSpPr/>
          <p:nvPr/>
        </p:nvSpPr>
        <p:spPr>
          <a:xfrm>
            <a:off x="684498" y="130543"/>
            <a:ext cx="49295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36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会場案内・プログラム</a:t>
            </a:r>
            <a:endParaRPr lang="ja-JP" altLang="en-US" sz="36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07ロゴたいぷゴシック7" pitchFamily="50" charset="-128"/>
              <a:ea typeface="07ロゴたいぷゴシック7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5" name="AutoShape 24"/>
          <p:cNvSpPr>
            <a:spLocks noChangeArrowheads="1"/>
          </p:cNvSpPr>
          <p:nvPr/>
        </p:nvSpPr>
        <p:spPr bwMode="auto">
          <a:xfrm>
            <a:off x="328177" y="162196"/>
            <a:ext cx="140297" cy="648000"/>
          </a:xfrm>
          <a:prstGeom prst="parallelogram">
            <a:avLst>
              <a:gd name="adj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  <a:extLst/>
        </p:spPr>
        <p:txBody>
          <a:bodyPr wrap="none" lIns="14400" tIns="14400" rIns="14400" bIns="14400" anchor="ctr">
            <a:noAutofit/>
          </a:bodyPr>
          <a:lstStyle/>
          <a:p>
            <a:pPr algn="ctr">
              <a:defRPr/>
            </a:pPr>
            <a:endParaRPr lang="ja-JP" altLang="en-US">
              <a:ea typeface="HGP創英角ﾎﾟｯﾌﾟ体" pitchFamily="50" charset="-128"/>
            </a:endParaRPr>
          </a:p>
        </p:txBody>
      </p:sp>
      <p:sp>
        <p:nvSpPr>
          <p:cNvPr id="236" name="Rectangle 250"/>
          <p:cNvSpPr>
            <a:spLocks noChangeArrowheads="1"/>
          </p:cNvSpPr>
          <p:nvPr/>
        </p:nvSpPr>
        <p:spPr bwMode="auto">
          <a:xfrm rot="21031876">
            <a:off x="10461205" y="1479132"/>
            <a:ext cx="2707734" cy="606688"/>
          </a:xfrm>
          <a:prstGeom prst="rect">
            <a:avLst/>
          </a:prstGeom>
          <a:blipFill>
            <a:blip r:embed="rId9"/>
            <a:tile tx="0" ty="0" sx="100000" sy="100000" flip="none" algn="tl"/>
          </a:blipFill>
          <a:ln>
            <a:solidFill>
              <a:schemeClr val="bg1"/>
            </a:solidFill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800" b="1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オフロード体験</a:t>
            </a:r>
            <a:endParaRPr lang="ja-JP" altLang="en-US" sz="2800" b="1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941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 descr="画面の領域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530" y="7449219"/>
            <a:ext cx="2389652" cy="1036036"/>
          </a:xfrm>
          <a:prstGeom prst="rect">
            <a:avLst/>
          </a:prstGeom>
        </p:spPr>
      </p:pic>
      <p:sp>
        <p:nvSpPr>
          <p:cNvPr id="194" name="四角形吹き出し 193"/>
          <p:cNvSpPr/>
          <p:nvPr/>
        </p:nvSpPr>
        <p:spPr bwMode="auto">
          <a:xfrm>
            <a:off x="2376686" y="8121591"/>
            <a:ext cx="1487762" cy="1247623"/>
          </a:xfrm>
          <a:prstGeom prst="wedgeRectCallout">
            <a:avLst>
              <a:gd name="adj1" fmla="val -58987"/>
              <a:gd name="adj2" fmla="val -73762"/>
            </a:avLst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193" name="四角形吹き出し 192"/>
          <p:cNvSpPr/>
          <p:nvPr/>
        </p:nvSpPr>
        <p:spPr bwMode="auto">
          <a:xfrm>
            <a:off x="507546" y="8394855"/>
            <a:ext cx="1633668" cy="1247623"/>
          </a:xfrm>
          <a:prstGeom prst="wedgeRectCallout">
            <a:avLst>
              <a:gd name="adj1" fmla="val -7430"/>
              <a:gd name="adj2" fmla="val -97287"/>
            </a:avLst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221" y="5206598"/>
            <a:ext cx="1753616" cy="1164424"/>
          </a:xfrm>
          <a:prstGeom prst="rect">
            <a:avLst/>
          </a:prstGeom>
        </p:spPr>
      </p:pic>
      <p:sp>
        <p:nvSpPr>
          <p:cNvPr id="189" name="四角形吹き出し 188"/>
          <p:cNvSpPr/>
          <p:nvPr/>
        </p:nvSpPr>
        <p:spPr bwMode="auto">
          <a:xfrm>
            <a:off x="7960806" y="4992337"/>
            <a:ext cx="2229534" cy="1521445"/>
          </a:xfrm>
          <a:prstGeom prst="wedgeRectCallout">
            <a:avLst>
              <a:gd name="adj1" fmla="val 71050"/>
              <a:gd name="adj2" fmla="val -18052"/>
            </a:avLst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187" name="四角形吹き出し 186"/>
          <p:cNvSpPr/>
          <p:nvPr/>
        </p:nvSpPr>
        <p:spPr bwMode="auto">
          <a:xfrm>
            <a:off x="12385663" y="4561541"/>
            <a:ext cx="2229534" cy="1908411"/>
          </a:xfrm>
          <a:prstGeom prst="wedgeRectCallout">
            <a:avLst>
              <a:gd name="adj1" fmla="val -91483"/>
              <a:gd name="adj2" fmla="val 9159"/>
            </a:avLst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336" y="2426170"/>
            <a:ext cx="1749169" cy="1258924"/>
          </a:xfrm>
          <a:prstGeom prst="rect">
            <a:avLst/>
          </a:prstGeom>
        </p:spPr>
      </p:pic>
      <p:sp>
        <p:nvSpPr>
          <p:cNvPr id="158" name="四角形吹き出し 157"/>
          <p:cNvSpPr/>
          <p:nvPr/>
        </p:nvSpPr>
        <p:spPr bwMode="auto">
          <a:xfrm>
            <a:off x="8008976" y="2445705"/>
            <a:ext cx="2116427" cy="1610814"/>
          </a:xfrm>
          <a:prstGeom prst="wedgeRectCallout">
            <a:avLst>
              <a:gd name="adj1" fmla="val 82295"/>
              <a:gd name="adj2" fmla="val -12220"/>
            </a:avLst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159" name="四角形吹き出し 158"/>
          <p:cNvSpPr/>
          <p:nvPr/>
        </p:nvSpPr>
        <p:spPr bwMode="auto">
          <a:xfrm>
            <a:off x="12102634" y="1919781"/>
            <a:ext cx="2371395" cy="1755350"/>
          </a:xfrm>
          <a:prstGeom prst="wedgeRectCallout">
            <a:avLst>
              <a:gd name="adj1" fmla="val -71663"/>
              <a:gd name="adj2" fmla="val 11692"/>
            </a:avLst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12" r="22094" b="4440"/>
          <a:stretch/>
        </p:blipFill>
        <p:spPr>
          <a:xfrm>
            <a:off x="1018742" y="3217653"/>
            <a:ext cx="2139824" cy="1117796"/>
          </a:xfrm>
          <a:prstGeom prst="rect">
            <a:avLst/>
          </a:prstGeom>
        </p:spPr>
      </p:pic>
      <p:sp>
        <p:nvSpPr>
          <p:cNvPr id="127" name="四角形吹き出し 126"/>
          <p:cNvSpPr/>
          <p:nvPr/>
        </p:nvSpPr>
        <p:spPr bwMode="auto">
          <a:xfrm>
            <a:off x="2145165" y="4567506"/>
            <a:ext cx="1779153" cy="1247623"/>
          </a:xfrm>
          <a:prstGeom prst="wedgeRectCallout">
            <a:avLst>
              <a:gd name="adj1" fmla="val -31658"/>
              <a:gd name="adj2" fmla="val -93668"/>
            </a:avLst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112" name="四角形吹き出し 111"/>
          <p:cNvSpPr/>
          <p:nvPr/>
        </p:nvSpPr>
        <p:spPr bwMode="auto">
          <a:xfrm>
            <a:off x="507546" y="4577399"/>
            <a:ext cx="1581108" cy="1744407"/>
          </a:xfrm>
          <a:prstGeom prst="wedgeRectCallout">
            <a:avLst>
              <a:gd name="adj1" fmla="val 35560"/>
              <a:gd name="adj2" fmla="val -74622"/>
            </a:avLst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170" name="AutoShape 24"/>
          <p:cNvSpPr>
            <a:spLocks noChangeArrowheads="1"/>
          </p:cNvSpPr>
          <p:nvPr/>
        </p:nvSpPr>
        <p:spPr bwMode="auto">
          <a:xfrm>
            <a:off x="323850" y="249238"/>
            <a:ext cx="14550390" cy="648000"/>
          </a:xfrm>
          <a:prstGeom prst="parallelogram">
            <a:avLst>
              <a:gd name="adj" fmla="val 0"/>
            </a:avLst>
          </a:prstGeom>
          <a:blipFill>
            <a:blip r:embed="rId6"/>
            <a:tile tx="0" ty="0" sx="100000" sy="100000" flip="none" algn="tl"/>
          </a:blipFill>
          <a:ln>
            <a:noFill/>
          </a:ln>
          <a:effectLst/>
          <a:extLst/>
        </p:spPr>
        <p:txBody>
          <a:bodyPr wrap="none" lIns="14400" tIns="14400" rIns="14400" bIns="14400" anchor="ctr">
            <a:noAutofit/>
          </a:bodyPr>
          <a:lstStyle/>
          <a:p>
            <a:pPr algn="ctr">
              <a:defRPr/>
            </a:pPr>
            <a:endParaRPr lang="ja-JP" altLang="en-US">
              <a:ea typeface="HGP創英角ﾎﾟｯﾌﾟ体" pitchFamily="50" charset="-128"/>
            </a:endParaRPr>
          </a:p>
        </p:txBody>
      </p:sp>
      <p:sp>
        <p:nvSpPr>
          <p:cNvPr id="4100" name="Text Box 277"/>
          <p:cNvSpPr txBox="1">
            <a:spLocks noChangeArrowheads="1"/>
          </p:cNvSpPr>
          <p:nvPr/>
        </p:nvSpPr>
        <p:spPr bwMode="auto">
          <a:xfrm>
            <a:off x="3735388" y="10279063"/>
            <a:ext cx="45402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9926" tIns="49963" rIns="99926" bIns="49963">
            <a:spAutoFit/>
          </a:bodyPr>
          <a:lstStyle>
            <a:lvl1pPr defTabSz="139858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139858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139858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139858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139858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/>
              <a:t>-3-</a:t>
            </a:r>
          </a:p>
        </p:txBody>
      </p:sp>
      <p:sp>
        <p:nvSpPr>
          <p:cNvPr id="4105" name="Text Box 278"/>
          <p:cNvSpPr txBox="1">
            <a:spLocks noChangeArrowheads="1"/>
          </p:cNvSpPr>
          <p:nvPr/>
        </p:nvSpPr>
        <p:spPr bwMode="auto">
          <a:xfrm>
            <a:off x="10936288" y="10280650"/>
            <a:ext cx="47625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9926" tIns="49963" rIns="99926" bIns="49963">
            <a:spAutoFit/>
          </a:bodyPr>
          <a:lstStyle>
            <a:lvl1pPr defTabSz="139858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139858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139858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139858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139858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/>
              <a:t>-</a:t>
            </a:r>
            <a:r>
              <a:rPr lang="ja-JP" altLang="en-US" sz="1600"/>
              <a:t>４</a:t>
            </a:r>
            <a:r>
              <a:rPr lang="en-US" altLang="ja-JP" sz="1600"/>
              <a:t>-</a:t>
            </a:r>
          </a:p>
        </p:txBody>
      </p:sp>
      <p:sp>
        <p:nvSpPr>
          <p:cNvPr id="85" name="正方形/長方形 27"/>
          <p:cNvSpPr>
            <a:spLocks noChangeArrowheads="1"/>
          </p:cNvSpPr>
          <p:nvPr/>
        </p:nvSpPr>
        <p:spPr bwMode="auto">
          <a:xfrm>
            <a:off x="7953324" y="7054272"/>
            <a:ext cx="6661873" cy="1964394"/>
          </a:xfrm>
          <a:prstGeom prst="roundRect">
            <a:avLst/>
          </a:prstGeom>
          <a:noFill/>
          <a:ln w="38100" cap="rnd" algn="ctr">
            <a:solidFill>
              <a:schemeClr val="bg1">
                <a:lumMod val="50000"/>
              </a:scheme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147478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47478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47478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47478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47478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2900" dirty="0">
              <a:ea typeface="HGP創英角ﾎﾟｯﾌﾟ体" pitchFamily="50" charset="-128"/>
            </a:endParaRPr>
          </a:p>
        </p:txBody>
      </p:sp>
      <p:sp>
        <p:nvSpPr>
          <p:cNvPr id="86" name="AutoShape 41"/>
          <p:cNvSpPr>
            <a:spLocks noChangeArrowheads="1"/>
          </p:cNvSpPr>
          <p:nvPr/>
        </p:nvSpPr>
        <p:spPr bwMode="auto">
          <a:xfrm>
            <a:off x="7751298" y="9093516"/>
            <a:ext cx="7129462" cy="1086812"/>
          </a:xfrm>
          <a:prstGeom prst="roundRect">
            <a:avLst>
              <a:gd name="adj" fmla="val 937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4" name="Text Box 42"/>
          <p:cNvSpPr txBox="1">
            <a:spLocks noChangeArrowheads="1"/>
          </p:cNvSpPr>
          <p:nvPr/>
        </p:nvSpPr>
        <p:spPr bwMode="auto">
          <a:xfrm>
            <a:off x="7675878" y="9079665"/>
            <a:ext cx="1295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1000" dirty="0">
                <a:latin typeface="HGS創英角ｺﾞｼｯｸUB" pitchFamily="50" charset="-128"/>
                <a:ea typeface="HGS創英角ｺﾞｼｯｸUB" pitchFamily="50" charset="-128"/>
              </a:rPr>
              <a:t>【</a:t>
            </a:r>
            <a:r>
              <a:rPr lang="ja-JP" altLang="en-US" sz="1000" dirty="0">
                <a:latin typeface="HGS創英角ｺﾞｼｯｸUB" pitchFamily="50" charset="-128"/>
                <a:ea typeface="HGS創英角ｺﾞｼｯｸUB" pitchFamily="50" charset="-128"/>
              </a:rPr>
              <a:t>実行委員</a:t>
            </a:r>
            <a:r>
              <a:rPr lang="en-US" altLang="ja-JP" sz="1000" dirty="0">
                <a:latin typeface="HGS創英角ｺﾞｼｯｸUB" pitchFamily="50" charset="-128"/>
                <a:ea typeface="HGS創英角ｺﾞｼｯｸUB" pitchFamily="50" charset="-128"/>
              </a:rPr>
              <a:t>】</a:t>
            </a:r>
          </a:p>
        </p:txBody>
      </p:sp>
      <p:sp>
        <p:nvSpPr>
          <p:cNvPr id="95" name="Text Box 43"/>
          <p:cNvSpPr txBox="1">
            <a:spLocks noChangeArrowheads="1"/>
          </p:cNvSpPr>
          <p:nvPr/>
        </p:nvSpPr>
        <p:spPr bwMode="auto">
          <a:xfrm>
            <a:off x="7910941" y="9798295"/>
            <a:ext cx="73044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ja-JP" altLang="en-US" sz="1000" dirty="0">
                <a:latin typeface="HG丸ｺﾞｼｯｸM-PRO" pitchFamily="50" charset="-128"/>
                <a:ea typeface="HG丸ｺﾞｼｯｸM-PRO" pitchFamily="50" charset="-128"/>
              </a:rPr>
              <a:t>小田 </a:t>
            </a:r>
            <a:r>
              <a:rPr lang="ja-JP" altLang="en-US" sz="1000" dirty="0" smtClean="0">
                <a:latin typeface="HG丸ｺﾞｼｯｸM-PRO" pitchFamily="50" charset="-128"/>
                <a:ea typeface="HG丸ｺﾞｼｯｸM-PRO" pitchFamily="50" charset="-128"/>
              </a:rPr>
              <a:t>理</a:t>
            </a:r>
            <a:r>
              <a:rPr lang="en-US" altLang="ja-JP" sz="1000" dirty="0" smtClean="0">
                <a:latin typeface="HG丸ｺﾞｼｯｸM-PRO" pitchFamily="50" charset="-128"/>
                <a:ea typeface="HG丸ｺﾞｼｯｸM-PRO" pitchFamily="50" charset="-128"/>
              </a:rPr>
              <a:t/>
            </a:r>
            <a:br>
              <a:rPr lang="en-US" altLang="ja-JP" sz="1000" dirty="0" smtClean="0">
                <a:latin typeface="HG丸ｺﾞｼｯｸM-PRO" pitchFamily="50" charset="-128"/>
                <a:ea typeface="HG丸ｺﾞｼｯｸM-PRO" pitchFamily="50" charset="-128"/>
              </a:rPr>
            </a:br>
            <a:r>
              <a:rPr lang="ja-JP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性能</a:t>
            </a:r>
            <a:r>
              <a:rPr lang="ja-JP" altLang="en-US" sz="800" dirty="0">
                <a:latin typeface="HG丸ｺﾞｼｯｸM-PRO" pitchFamily="50" charset="-128"/>
                <a:ea typeface="HG丸ｺﾞｼｯｸM-PRO" pitchFamily="50" charset="-128"/>
              </a:rPr>
              <a:t>実験部</a:t>
            </a:r>
          </a:p>
        </p:txBody>
      </p:sp>
      <p:sp>
        <p:nvSpPr>
          <p:cNvPr id="96" name="Text Box 44"/>
          <p:cNvSpPr txBox="1">
            <a:spLocks noChangeArrowheads="1"/>
          </p:cNvSpPr>
          <p:nvPr/>
        </p:nvSpPr>
        <p:spPr bwMode="auto">
          <a:xfrm>
            <a:off x="9977896" y="9811196"/>
            <a:ext cx="12197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ja-JP" altLang="en-US" sz="1000" dirty="0">
                <a:latin typeface="HG丸ｺﾞｼｯｸM-PRO" pitchFamily="50" charset="-128"/>
                <a:ea typeface="HG丸ｺﾞｼｯｸM-PRO" pitchFamily="50" charset="-128"/>
              </a:rPr>
              <a:t>堤 </a:t>
            </a:r>
            <a:r>
              <a:rPr lang="ja-JP" altLang="en-US" sz="1000" dirty="0" smtClean="0">
                <a:latin typeface="HG丸ｺﾞｼｯｸM-PRO" pitchFamily="50" charset="-128"/>
                <a:ea typeface="HG丸ｺﾞｼｯｸM-PRO" pitchFamily="50" charset="-128"/>
              </a:rPr>
              <a:t>貴彦</a:t>
            </a:r>
            <a:r>
              <a:rPr lang="en-US" altLang="ja-JP" sz="1000" dirty="0" smtClean="0">
                <a:latin typeface="HG丸ｺﾞｼｯｸM-PRO" pitchFamily="50" charset="-128"/>
                <a:ea typeface="HG丸ｺﾞｼｯｸM-PRO" pitchFamily="50" charset="-128"/>
              </a:rPr>
              <a:t/>
            </a:r>
            <a:br>
              <a:rPr lang="en-US" altLang="ja-JP" sz="1000" dirty="0" smtClean="0">
                <a:latin typeface="HG丸ｺﾞｼｯｸM-PRO" pitchFamily="50" charset="-128"/>
                <a:ea typeface="HG丸ｺﾞｼｯｸM-PRO" pitchFamily="50" charset="-128"/>
              </a:rPr>
            </a:br>
            <a:r>
              <a:rPr lang="ja-JP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ﾄﾞﾗｲﾌﾞﾄﾚｰﾝｼｽﾃﾑ統括部</a:t>
            </a:r>
            <a:endParaRPr lang="ja-JP" altLang="en-US" sz="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98" name="Text Box 45"/>
          <p:cNvSpPr txBox="1">
            <a:spLocks noChangeArrowheads="1"/>
          </p:cNvSpPr>
          <p:nvPr/>
        </p:nvSpPr>
        <p:spPr bwMode="auto">
          <a:xfrm>
            <a:off x="11161662" y="9798295"/>
            <a:ext cx="11538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ja-JP" altLang="en-US" sz="1000" dirty="0">
                <a:latin typeface="HG丸ｺﾞｼｯｸM-PRO" pitchFamily="50" charset="-128"/>
                <a:ea typeface="HG丸ｺﾞｼｯｸM-PRO" pitchFamily="50" charset="-128"/>
              </a:rPr>
              <a:t>上月 宏</a:t>
            </a:r>
            <a:r>
              <a:rPr lang="ja-JP" altLang="en-US" sz="1000" dirty="0" smtClean="0">
                <a:latin typeface="HG丸ｺﾞｼｯｸM-PRO" pitchFamily="50" charset="-128"/>
                <a:ea typeface="HG丸ｺﾞｼｯｸM-PRO" pitchFamily="50" charset="-128"/>
              </a:rPr>
              <a:t>登</a:t>
            </a:r>
            <a:r>
              <a:rPr lang="en-US" altLang="ja-JP" sz="1000" dirty="0" smtClean="0">
                <a:latin typeface="HG丸ｺﾞｼｯｸM-PRO" pitchFamily="50" charset="-128"/>
                <a:ea typeface="HG丸ｺﾞｼｯｸM-PRO" pitchFamily="50" charset="-128"/>
              </a:rPr>
              <a:t/>
            </a:r>
            <a:br>
              <a:rPr lang="en-US" altLang="ja-JP" sz="1000" dirty="0" smtClean="0">
                <a:latin typeface="HG丸ｺﾞｼｯｸM-PRO" pitchFamily="50" charset="-128"/>
                <a:ea typeface="HG丸ｺﾞｼｯｸM-PRO" pitchFamily="50" charset="-128"/>
              </a:rPr>
            </a:br>
            <a:r>
              <a:rPr lang="ja-JP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第</a:t>
            </a:r>
            <a:r>
              <a:rPr lang="en-US" altLang="ja-JP" sz="800" dirty="0" smtClean="0"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ｼｬｼｰ設計部</a:t>
            </a:r>
            <a:endParaRPr lang="ja-JP" altLang="en-US" sz="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99" name="Text Box 77"/>
          <p:cNvSpPr txBox="1">
            <a:spLocks noChangeArrowheads="1"/>
          </p:cNvSpPr>
          <p:nvPr/>
        </p:nvSpPr>
        <p:spPr bwMode="auto">
          <a:xfrm>
            <a:off x="8932638" y="9798295"/>
            <a:ext cx="1004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ja-JP" altLang="en-US" sz="1000" dirty="0">
                <a:latin typeface="HG丸ｺﾞｼｯｸM-PRO" pitchFamily="50" charset="-128"/>
                <a:ea typeface="HG丸ｺﾞｼｯｸM-PRO" pitchFamily="50" charset="-128"/>
              </a:rPr>
              <a:t>養父 </a:t>
            </a:r>
            <a:r>
              <a:rPr lang="ja-JP" altLang="en-US" sz="1000" dirty="0" smtClean="0">
                <a:latin typeface="HG丸ｺﾞｼｯｸM-PRO" pitchFamily="50" charset="-128"/>
                <a:ea typeface="HG丸ｺﾞｼｯｸM-PRO" pitchFamily="50" charset="-128"/>
              </a:rPr>
              <a:t>昌平</a:t>
            </a:r>
            <a:r>
              <a:rPr lang="en-US" altLang="ja-JP" sz="1000" dirty="0" smtClean="0">
                <a:latin typeface="HG丸ｺﾞｼｯｸM-PRO" pitchFamily="50" charset="-128"/>
                <a:ea typeface="HG丸ｺﾞｼｯｸM-PRO" pitchFamily="50" charset="-128"/>
              </a:rPr>
              <a:t/>
            </a:r>
            <a:br>
              <a:rPr lang="en-US" altLang="ja-JP" sz="1000" dirty="0" smtClean="0">
                <a:latin typeface="HG丸ｺﾞｼｯｸM-PRO" pitchFamily="50" charset="-128"/>
                <a:ea typeface="HG丸ｺﾞｼｯｸM-PRO" pitchFamily="50" charset="-128"/>
              </a:rPr>
            </a:br>
            <a:r>
              <a:rPr lang="ja-JP" altLang="en-US" sz="800" dirty="0" smtClean="0">
                <a:latin typeface="HG丸ｺﾞｼｯｸM-PRO" pitchFamily="50" charset="-128"/>
                <a:ea typeface="HG丸ｺﾞｼｯｸM-PRO" pitchFamily="50" charset="-128"/>
              </a:rPr>
              <a:t>内装</a:t>
            </a:r>
            <a:r>
              <a:rPr lang="ja-JP" altLang="en-US" sz="800" dirty="0">
                <a:latin typeface="HG丸ｺﾞｼｯｸM-PRO" pitchFamily="50" charset="-128"/>
                <a:ea typeface="HG丸ｺﾞｼｯｸM-PRO" pitchFamily="50" charset="-128"/>
              </a:rPr>
              <a:t>設計部</a:t>
            </a:r>
          </a:p>
        </p:txBody>
      </p:sp>
      <p:pic>
        <p:nvPicPr>
          <p:cNvPr id="121" name="Picture 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782" y="2709832"/>
            <a:ext cx="3368476" cy="431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122" name="Rectangle 7"/>
          <p:cNvSpPr>
            <a:spLocks noChangeArrowheads="1"/>
          </p:cNvSpPr>
          <p:nvPr/>
        </p:nvSpPr>
        <p:spPr bwMode="auto">
          <a:xfrm>
            <a:off x="6815202" y="4075615"/>
            <a:ext cx="469940" cy="169662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" name="Line 8"/>
          <p:cNvSpPr>
            <a:spLocks noChangeShapeType="1"/>
          </p:cNvSpPr>
          <p:nvPr/>
        </p:nvSpPr>
        <p:spPr bwMode="auto">
          <a:xfrm>
            <a:off x="6880377" y="4070525"/>
            <a:ext cx="40648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4" name="Line 9"/>
          <p:cNvSpPr>
            <a:spLocks noChangeShapeType="1"/>
          </p:cNvSpPr>
          <p:nvPr/>
        </p:nvSpPr>
        <p:spPr bwMode="auto">
          <a:xfrm>
            <a:off x="6875231" y="4248670"/>
            <a:ext cx="40648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 useBgFill="1">
        <p:nvSpPr>
          <p:cNvPr id="125" name="Rectangle 10"/>
          <p:cNvSpPr>
            <a:spLocks noChangeArrowheads="1"/>
          </p:cNvSpPr>
          <p:nvPr/>
        </p:nvSpPr>
        <p:spPr bwMode="auto">
          <a:xfrm>
            <a:off x="5084656" y="3283291"/>
            <a:ext cx="1778569" cy="2711206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 useBgFill="1">
        <p:nvSpPr>
          <p:cNvPr id="126" name="Rectangle 11"/>
          <p:cNvSpPr>
            <a:spLocks noChangeArrowheads="1"/>
          </p:cNvSpPr>
          <p:nvPr/>
        </p:nvSpPr>
        <p:spPr bwMode="auto">
          <a:xfrm>
            <a:off x="5067505" y="5875733"/>
            <a:ext cx="264127" cy="422459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0" name="AutoShape 15"/>
          <p:cNvSpPr>
            <a:spLocks noChangeArrowheads="1"/>
          </p:cNvSpPr>
          <p:nvPr/>
        </p:nvSpPr>
        <p:spPr bwMode="auto">
          <a:xfrm rot="16200000">
            <a:off x="4540888" y="3684567"/>
            <a:ext cx="300303" cy="456219"/>
          </a:xfrm>
          <a:prstGeom prst="upArrow">
            <a:avLst>
              <a:gd name="adj1" fmla="val 50287"/>
              <a:gd name="adj2" fmla="val 6892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31" name="AutoShape 16"/>
          <p:cNvSpPr>
            <a:spLocks noChangeArrowheads="1"/>
          </p:cNvSpPr>
          <p:nvPr/>
        </p:nvSpPr>
        <p:spPr bwMode="auto">
          <a:xfrm>
            <a:off x="6489332" y="6532327"/>
            <a:ext cx="360173" cy="437729"/>
          </a:xfrm>
          <a:prstGeom prst="upArrow">
            <a:avLst>
              <a:gd name="adj1" fmla="val 50000"/>
              <a:gd name="adj2" fmla="val 4523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32" name="Text Box 17"/>
          <p:cNvSpPr txBox="1">
            <a:spLocks noChangeArrowheads="1"/>
          </p:cNvSpPr>
          <p:nvPr/>
        </p:nvSpPr>
        <p:spPr bwMode="auto">
          <a:xfrm>
            <a:off x="6513343" y="6557776"/>
            <a:ext cx="322441" cy="390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defTabSz="13985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algn="l" defTabSz="13985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13985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13985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13985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98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98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98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98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ja-JP" altLang="en-US" sz="900" b="1"/>
              <a:t>入</a:t>
            </a:r>
          </a:p>
          <a:p>
            <a:r>
              <a:rPr lang="ja-JP" altLang="en-US" sz="900" b="1"/>
              <a:t>口</a:t>
            </a:r>
          </a:p>
        </p:txBody>
      </p:sp>
      <p:sp useBgFill="1">
        <p:nvSpPr>
          <p:cNvPr id="133" name="Rectangle 18"/>
          <p:cNvSpPr>
            <a:spLocks noChangeArrowheads="1"/>
          </p:cNvSpPr>
          <p:nvPr/>
        </p:nvSpPr>
        <p:spPr bwMode="auto">
          <a:xfrm>
            <a:off x="6552791" y="5991103"/>
            <a:ext cx="334446" cy="237527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4" name="Rectangle 19"/>
          <p:cNvSpPr>
            <a:spLocks noChangeArrowheads="1"/>
          </p:cNvSpPr>
          <p:nvPr/>
        </p:nvSpPr>
        <p:spPr bwMode="auto">
          <a:xfrm>
            <a:off x="6871801" y="4245277"/>
            <a:ext cx="415057" cy="2088545"/>
          </a:xfrm>
          <a:prstGeom prst="rect">
            <a:avLst/>
          </a:prstGeom>
          <a:solidFill>
            <a:srgbClr val="DDDDDD">
              <a:alpha val="8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 useBgFill="1">
        <p:nvSpPr>
          <p:cNvPr id="135" name="Rectangle 20"/>
          <p:cNvSpPr>
            <a:spLocks noChangeArrowheads="1"/>
          </p:cNvSpPr>
          <p:nvPr/>
        </p:nvSpPr>
        <p:spPr bwMode="auto">
          <a:xfrm>
            <a:off x="4633583" y="5261555"/>
            <a:ext cx="469940" cy="169662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 useBgFill="1">
        <p:nvSpPr>
          <p:cNvPr id="136" name="Rectangle 21"/>
          <p:cNvSpPr>
            <a:spLocks noChangeArrowheads="1"/>
          </p:cNvSpPr>
          <p:nvPr/>
        </p:nvSpPr>
        <p:spPr bwMode="auto">
          <a:xfrm>
            <a:off x="6830638" y="5237802"/>
            <a:ext cx="469940" cy="169662"/>
          </a:xfrm>
          <a:prstGeom prst="rect">
            <a:avLst/>
          </a:prstGeom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7" name="Line 22"/>
          <p:cNvSpPr>
            <a:spLocks noChangeShapeType="1"/>
          </p:cNvSpPr>
          <p:nvPr/>
        </p:nvSpPr>
        <p:spPr bwMode="auto">
          <a:xfrm>
            <a:off x="4647303" y="5259858"/>
            <a:ext cx="40305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8" name="Line 23"/>
          <p:cNvSpPr>
            <a:spLocks noChangeShapeType="1"/>
          </p:cNvSpPr>
          <p:nvPr/>
        </p:nvSpPr>
        <p:spPr bwMode="auto">
          <a:xfrm>
            <a:off x="4664455" y="5431217"/>
            <a:ext cx="40305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9" name="Line 24"/>
          <p:cNvSpPr>
            <a:spLocks noChangeShapeType="1"/>
          </p:cNvSpPr>
          <p:nvPr/>
        </p:nvSpPr>
        <p:spPr bwMode="auto">
          <a:xfrm>
            <a:off x="6878662" y="5236106"/>
            <a:ext cx="40305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0" name="Line 25"/>
          <p:cNvSpPr>
            <a:spLocks noChangeShapeType="1"/>
          </p:cNvSpPr>
          <p:nvPr/>
        </p:nvSpPr>
        <p:spPr bwMode="auto">
          <a:xfrm>
            <a:off x="6878662" y="5407465"/>
            <a:ext cx="40305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6" name="Rectangle 31"/>
          <p:cNvSpPr>
            <a:spLocks noChangeArrowheads="1"/>
          </p:cNvSpPr>
          <p:nvPr/>
        </p:nvSpPr>
        <p:spPr bwMode="auto">
          <a:xfrm>
            <a:off x="5141255" y="4155356"/>
            <a:ext cx="1670517" cy="928053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7" name="Rectangle 32"/>
          <p:cNvSpPr>
            <a:spLocks noChangeArrowheads="1"/>
          </p:cNvSpPr>
          <p:nvPr/>
        </p:nvSpPr>
        <p:spPr bwMode="auto">
          <a:xfrm>
            <a:off x="5153261" y="3308740"/>
            <a:ext cx="1670517" cy="651504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8" name="Text Box 33"/>
          <p:cNvSpPr txBox="1">
            <a:spLocks noChangeArrowheads="1"/>
          </p:cNvSpPr>
          <p:nvPr/>
        </p:nvSpPr>
        <p:spPr bwMode="auto">
          <a:xfrm>
            <a:off x="4504949" y="3787239"/>
            <a:ext cx="487091" cy="244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defTabSz="13985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algn="l" defTabSz="13985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13985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13985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13985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98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98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98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985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ja-JP" altLang="en-US" sz="900" b="1" dirty="0"/>
              <a:t>出口</a:t>
            </a:r>
          </a:p>
        </p:txBody>
      </p:sp>
      <p:grpSp>
        <p:nvGrpSpPr>
          <p:cNvPr id="118" name="Group 40"/>
          <p:cNvGrpSpPr>
            <a:grpSpLocks/>
          </p:cNvGrpSpPr>
          <p:nvPr/>
        </p:nvGrpSpPr>
        <p:grpSpPr bwMode="auto">
          <a:xfrm>
            <a:off x="4249398" y="2933786"/>
            <a:ext cx="1794005" cy="293516"/>
            <a:chOff x="4741" y="3742"/>
            <a:chExt cx="1046" cy="173"/>
          </a:xfrm>
        </p:grpSpPr>
        <p:sp>
          <p:nvSpPr>
            <p:cNvPr id="119" name="Rectangle 41"/>
            <p:cNvSpPr>
              <a:spLocks noChangeArrowheads="1"/>
            </p:cNvSpPr>
            <p:nvPr/>
          </p:nvSpPr>
          <p:spPr bwMode="auto">
            <a:xfrm>
              <a:off x="4816" y="3763"/>
              <a:ext cx="884" cy="14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14400" tIns="14400" rIns="14400" bIns="14400" anchor="ctr">
              <a:spAutoFit/>
            </a:bodyPr>
            <a:lstStyle/>
            <a:p>
              <a:endParaRPr lang="ja-JP" altLang="en-US"/>
            </a:p>
          </p:txBody>
        </p:sp>
        <p:sp>
          <p:nvSpPr>
            <p:cNvPr id="120" name="テキスト ボックス 41"/>
            <p:cNvSpPr txBox="1">
              <a:spLocks noChangeArrowheads="1"/>
            </p:cNvSpPr>
            <p:nvPr/>
          </p:nvSpPr>
          <p:spPr bwMode="auto">
            <a:xfrm>
              <a:off x="4741" y="3742"/>
              <a:ext cx="104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ja-JP" altLang="en-US" sz="1200" b="1">
                  <a:latin typeface="HGS創英角ｺﾞｼｯｸUB" pitchFamily="50" charset="-128"/>
                  <a:ea typeface="HGS創英角ｺﾞｼｯｸUB" pitchFamily="50" charset="-128"/>
                </a:rPr>
                <a:t>事務本館大ホール</a:t>
              </a:r>
            </a:p>
          </p:txBody>
        </p:sp>
      </p:grpSp>
      <p:cxnSp>
        <p:nvCxnSpPr>
          <p:cNvPr id="97" name="直線コネクタ 96"/>
          <p:cNvCxnSpPr/>
          <p:nvPr/>
        </p:nvCxnSpPr>
        <p:spPr bwMode="auto">
          <a:xfrm flipV="1">
            <a:off x="6408775" y="5191317"/>
            <a:ext cx="1190270" cy="461089"/>
          </a:xfrm>
          <a:prstGeom prst="line">
            <a:avLst/>
          </a:prstGeom>
          <a:solidFill>
            <a:srgbClr val="FFFFFF"/>
          </a:solidFill>
          <a:ln w="19050" cap="flat" cmpd="sng" algn="ctr">
            <a:solidFill>
              <a:schemeClr val="tx1"/>
            </a:solidFill>
            <a:prstDash val="solid"/>
            <a:round/>
            <a:headEnd type="oval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0" name="直線コネクタ 99"/>
          <p:cNvCxnSpPr>
            <a:stCxn id="212" idx="0"/>
          </p:cNvCxnSpPr>
          <p:nvPr/>
        </p:nvCxnSpPr>
        <p:spPr bwMode="auto">
          <a:xfrm flipH="1">
            <a:off x="6525402" y="3022420"/>
            <a:ext cx="1071864" cy="1339904"/>
          </a:xfrm>
          <a:prstGeom prst="line">
            <a:avLst/>
          </a:prstGeom>
          <a:solidFill>
            <a:srgbClr val="FFFF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" name="直線コネクタ 101"/>
          <p:cNvCxnSpPr/>
          <p:nvPr/>
        </p:nvCxnSpPr>
        <p:spPr bwMode="auto">
          <a:xfrm flipH="1" flipV="1">
            <a:off x="4165236" y="4442319"/>
            <a:ext cx="1034335" cy="264507"/>
          </a:xfrm>
          <a:prstGeom prst="line">
            <a:avLst/>
          </a:prstGeom>
          <a:solidFill>
            <a:srgbClr val="FFFFFF"/>
          </a:solidFill>
          <a:ln w="19050" cap="flat" cmpd="sng" algn="ctr">
            <a:solidFill>
              <a:schemeClr val="tx1"/>
            </a:solidFill>
            <a:prstDash val="solid"/>
            <a:round/>
            <a:headEnd type="oval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4" name="Text Box 116"/>
          <p:cNvSpPr txBox="1">
            <a:spLocks noChangeArrowheads="1"/>
          </p:cNvSpPr>
          <p:nvPr/>
        </p:nvSpPr>
        <p:spPr bwMode="auto">
          <a:xfrm>
            <a:off x="468474" y="1605710"/>
            <a:ext cx="7053522" cy="63366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139853" tIns="69928" rIns="139853" bIns="69928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 smtClean="0">
                <a:latin typeface="HG丸ｺﾞｼｯｸM-PRO" pitchFamily="50" charset="-128"/>
                <a:ea typeface="HG丸ｺﾞｼｯｸM-PRO" pitchFamily="50" charset="-128"/>
              </a:rPr>
              <a:t>知っているようで知らなかったクルマのしくみを、基礎から最新技術まで</a:t>
            </a:r>
            <a:endParaRPr lang="en-US" altLang="ja-JP" sz="16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 smtClean="0">
                <a:latin typeface="HG丸ｺﾞｼｯｸM-PRO" pitchFamily="50" charset="-128"/>
                <a:ea typeface="HG丸ｺﾞｼｯｸM-PRO" pitchFamily="50" charset="-128"/>
              </a:rPr>
              <a:t>自分で触ってまるごと体感！明日からクルマづくりがもっと楽しくなる</a:t>
            </a:r>
            <a:endParaRPr lang="ja-JP" altLang="en-US" sz="16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pic>
        <p:nvPicPr>
          <p:cNvPr id="157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328" y="2536188"/>
            <a:ext cx="1878490" cy="1406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9" name="Picture 2" descr="C:\Users\1356789\Desktop\ト技会\明知 スキルアップセンター 画像\DSCF2931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6" t="11790" r="24164" b="20147"/>
          <a:stretch/>
        </p:blipFill>
        <p:spPr bwMode="auto">
          <a:xfrm>
            <a:off x="12451202" y="1986349"/>
            <a:ext cx="1554494" cy="150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3" name="円形吹き出し 172"/>
          <p:cNvSpPr/>
          <p:nvPr/>
        </p:nvSpPr>
        <p:spPr bwMode="auto">
          <a:xfrm>
            <a:off x="9046188" y="3654512"/>
            <a:ext cx="1219002" cy="459355"/>
          </a:xfrm>
          <a:prstGeom prst="wedgeEllipseCallout">
            <a:avLst>
              <a:gd name="adj1" fmla="val -18520"/>
              <a:gd name="adj2" fmla="val -38911"/>
            </a:avLst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rPr>
              <a:t>ｴﾝｼﾞﾝ</a:t>
            </a:r>
          </a:p>
        </p:txBody>
      </p:sp>
      <p:sp>
        <p:nvSpPr>
          <p:cNvPr id="174" name="円形吹き出し 173"/>
          <p:cNvSpPr/>
          <p:nvPr/>
        </p:nvSpPr>
        <p:spPr bwMode="auto">
          <a:xfrm>
            <a:off x="11881758" y="2088201"/>
            <a:ext cx="1219002" cy="459355"/>
          </a:xfrm>
          <a:prstGeom prst="wedgeEllipseCallout">
            <a:avLst>
              <a:gd name="adj1" fmla="val -18520"/>
              <a:gd name="adj2" fmla="val -38911"/>
            </a:avLst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800" dirty="0"/>
              <a:t>Ｔ／Ｍ</a:t>
            </a: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175" name="円形吹き出し 174"/>
          <p:cNvSpPr/>
          <p:nvPr/>
        </p:nvSpPr>
        <p:spPr bwMode="auto">
          <a:xfrm>
            <a:off x="13396195" y="1986349"/>
            <a:ext cx="1219002" cy="459355"/>
          </a:xfrm>
          <a:prstGeom prst="wedgeEllipseCallout">
            <a:avLst>
              <a:gd name="adj1" fmla="val -18520"/>
              <a:gd name="adj2" fmla="val -38911"/>
            </a:avLst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800" dirty="0"/>
              <a:t>ﾃﾞﾌ</a:t>
            </a: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176" name="円形吹き出し 175"/>
          <p:cNvSpPr/>
          <p:nvPr/>
        </p:nvSpPr>
        <p:spPr bwMode="auto">
          <a:xfrm>
            <a:off x="8008977" y="2496150"/>
            <a:ext cx="1219002" cy="459355"/>
          </a:xfrm>
          <a:prstGeom prst="wedgeEllipseCallout">
            <a:avLst>
              <a:gd name="adj1" fmla="val -18520"/>
              <a:gd name="adj2" fmla="val -38911"/>
            </a:avLst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rPr>
              <a:t>ＨＶ</a:t>
            </a:r>
          </a:p>
        </p:txBody>
      </p:sp>
      <p:pic>
        <p:nvPicPr>
          <p:cNvPr id="178" name="図 177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9" r="29376"/>
          <a:stretch/>
        </p:blipFill>
        <p:spPr>
          <a:xfrm flipH="1">
            <a:off x="613139" y="4640647"/>
            <a:ext cx="1439511" cy="1564705"/>
          </a:xfrm>
          <a:prstGeom prst="rect">
            <a:avLst/>
          </a:prstGeom>
        </p:spPr>
      </p:pic>
      <p:pic>
        <p:nvPicPr>
          <p:cNvPr id="181" name="図 180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47"/>
          <a:stretch/>
        </p:blipFill>
        <p:spPr>
          <a:xfrm>
            <a:off x="2220236" y="4643863"/>
            <a:ext cx="1603676" cy="84255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1" r="40181"/>
          <a:stretch/>
        </p:blipFill>
        <p:spPr>
          <a:xfrm>
            <a:off x="4604478" y="8734635"/>
            <a:ext cx="1526449" cy="1073313"/>
          </a:xfrm>
          <a:prstGeom prst="rect">
            <a:avLst/>
          </a:prstGeom>
        </p:spPr>
      </p:pic>
      <p:pic>
        <p:nvPicPr>
          <p:cNvPr id="105" name="図 104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41" r="4521"/>
          <a:stretch/>
        </p:blipFill>
        <p:spPr>
          <a:xfrm>
            <a:off x="6109951" y="8910247"/>
            <a:ext cx="663688" cy="760257"/>
          </a:xfrm>
          <a:prstGeom prst="rect">
            <a:avLst/>
          </a:prstGeom>
        </p:spPr>
      </p:pic>
      <p:sp>
        <p:nvSpPr>
          <p:cNvPr id="7" name="四角形吹き出し 6"/>
          <p:cNvSpPr/>
          <p:nvPr/>
        </p:nvSpPr>
        <p:spPr bwMode="auto">
          <a:xfrm>
            <a:off x="6055541" y="8191016"/>
            <a:ext cx="1109677" cy="716832"/>
          </a:xfrm>
          <a:prstGeom prst="wedgeRectCallout">
            <a:avLst>
              <a:gd name="adj1" fmla="val -84142"/>
              <a:gd name="adj2" fmla="val 98279"/>
            </a:avLst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13" t="14584" r="27217" b="24661"/>
          <a:stretch/>
        </p:blipFill>
        <p:spPr bwMode="auto">
          <a:xfrm>
            <a:off x="6158713" y="8250514"/>
            <a:ext cx="897861" cy="614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470" y="7794972"/>
            <a:ext cx="1786313" cy="1094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円形吹き出し 67"/>
          <p:cNvSpPr/>
          <p:nvPr/>
        </p:nvSpPr>
        <p:spPr bwMode="auto">
          <a:xfrm>
            <a:off x="5565125" y="7614952"/>
            <a:ext cx="2079714" cy="519351"/>
          </a:xfrm>
          <a:prstGeom prst="wedgeEllipseCallout">
            <a:avLst>
              <a:gd name="adj1" fmla="val -57757"/>
              <a:gd name="adj2" fmla="val 48169"/>
            </a:avLst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自動運転実験車来る！</a:t>
            </a:r>
          </a:p>
        </p:txBody>
      </p:sp>
      <p:sp>
        <p:nvSpPr>
          <p:cNvPr id="109" name="円形吹き出し 108"/>
          <p:cNvSpPr/>
          <p:nvPr/>
        </p:nvSpPr>
        <p:spPr bwMode="auto">
          <a:xfrm>
            <a:off x="723814" y="5792551"/>
            <a:ext cx="942970" cy="459355"/>
          </a:xfrm>
          <a:prstGeom prst="wedgeEllipseCallout">
            <a:avLst>
              <a:gd name="adj1" fmla="val -18520"/>
              <a:gd name="adj2" fmla="val -38911"/>
            </a:avLst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rPr>
              <a:t>サス</a:t>
            </a:r>
          </a:p>
        </p:txBody>
      </p:sp>
      <p:sp>
        <p:nvSpPr>
          <p:cNvPr id="113" name="円形吹き出し 112"/>
          <p:cNvSpPr/>
          <p:nvPr/>
        </p:nvSpPr>
        <p:spPr bwMode="auto">
          <a:xfrm>
            <a:off x="2530799" y="5280729"/>
            <a:ext cx="942970" cy="459355"/>
          </a:xfrm>
          <a:prstGeom prst="wedgeEllipseCallout">
            <a:avLst>
              <a:gd name="adj1" fmla="val -18520"/>
              <a:gd name="adj2" fmla="val -38911"/>
            </a:avLst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rPr>
              <a:t>ブレーキ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1547" y="5373722"/>
            <a:ext cx="1084425" cy="830396"/>
          </a:xfrm>
          <a:prstGeom prst="rect">
            <a:avLst/>
          </a:prstGeom>
        </p:spPr>
      </p:pic>
      <p:sp>
        <p:nvSpPr>
          <p:cNvPr id="163" name="円形吹き出し 162"/>
          <p:cNvSpPr/>
          <p:nvPr/>
        </p:nvSpPr>
        <p:spPr bwMode="auto">
          <a:xfrm>
            <a:off x="13457315" y="4658253"/>
            <a:ext cx="908263" cy="459355"/>
          </a:xfrm>
          <a:prstGeom prst="wedgeEllipseCallout">
            <a:avLst>
              <a:gd name="adj1" fmla="val -18520"/>
              <a:gd name="adj2" fmla="val -38911"/>
            </a:avLst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rPr>
              <a:t>カーボン</a:t>
            </a:r>
          </a:p>
        </p:txBody>
      </p:sp>
      <p:pic>
        <p:nvPicPr>
          <p:cNvPr id="184" name="Picture 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0000" b="90000" l="7692" r="9215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6136" y="5071851"/>
            <a:ext cx="641374" cy="64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" name="Picture 3"/>
          <p:cNvPicPr>
            <a:picLocks noChangeAspect="1" noChangeArrowheads="1"/>
          </p:cNvPicPr>
          <p:nvPr/>
        </p:nvPicPr>
        <p:blipFill>
          <a:blip r:embed="rId18" cstate="print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10000" b="90000" l="7692" r="9215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4256" y="5214843"/>
            <a:ext cx="606543" cy="60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6" name="円形吹き出し 185"/>
          <p:cNvSpPr/>
          <p:nvPr/>
        </p:nvSpPr>
        <p:spPr bwMode="auto">
          <a:xfrm>
            <a:off x="12451202" y="4820662"/>
            <a:ext cx="972207" cy="459355"/>
          </a:xfrm>
          <a:prstGeom prst="wedgeEllipseCallout">
            <a:avLst>
              <a:gd name="adj1" fmla="val -18520"/>
              <a:gd name="adj2" fmla="val -38911"/>
            </a:avLst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rPr>
              <a:t>アルミ</a:t>
            </a:r>
          </a:p>
        </p:txBody>
      </p:sp>
      <p:sp>
        <p:nvSpPr>
          <p:cNvPr id="14" name="正方形/長方形 13"/>
          <p:cNvSpPr/>
          <p:nvPr/>
        </p:nvSpPr>
        <p:spPr bwMode="auto">
          <a:xfrm>
            <a:off x="5281814" y="5916912"/>
            <a:ext cx="1343344" cy="15456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145" name="Rectangle 30"/>
          <p:cNvSpPr>
            <a:spLocks noChangeArrowheads="1"/>
          </p:cNvSpPr>
          <p:nvPr/>
        </p:nvSpPr>
        <p:spPr bwMode="auto">
          <a:xfrm>
            <a:off x="5141255" y="5295487"/>
            <a:ext cx="740928" cy="1092626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9" name="Rectangle 34"/>
          <p:cNvSpPr>
            <a:spLocks noChangeArrowheads="1"/>
          </p:cNvSpPr>
          <p:nvPr/>
        </p:nvSpPr>
        <p:spPr bwMode="auto">
          <a:xfrm>
            <a:off x="6057124" y="5307364"/>
            <a:ext cx="740928" cy="1092626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188" name="Picture 2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67236" y="5046585"/>
            <a:ext cx="1464018" cy="1523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2" name="円形吹き出し 191"/>
          <p:cNvSpPr/>
          <p:nvPr/>
        </p:nvSpPr>
        <p:spPr bwMode="auto">
          <a:xfrm>
            <a:off x="4110010" y="9150269"/>
            <a:ext cx="1132219" cy="459355"/>
          </a:xfrm>
          <a:prstGeom prst="wedgeEllipseCallout">
            <a:avLst>
              <a:gd name="adj1" fmla="val -18520"/>
              <a:gd name="adj2" fmla="val -38911"/>
            </a:avLst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rPr>
              <a:t>ステカメ</a:t>
            </a:r>
          </a:p>
        </p:txBody>
      </p:sp>
      <p:pic>
        <p:nvPicPr>
          <p:cNvPr id="25" name="図 24" descr="画面の領域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1" t="13738" r="20575"/>
          <a:stretch/>
        </p:blipFill>
        <p:spPr>
          <a:xfrm>
            <a:off x="600297" y="8554054"/>
            <a:ext cx="1445338" cy="965967"/>
          </a:xfrm>
          <a:prstGeom prst="rect">
            <a:avLst/>
          </a:prstGeom>
        </p:spPr>
      </p:pic>
      <p:sp>
        <p:nvSpPr>
          <p:cNvPr id="191" name="円形吹き出し 190"/>
          <p:cNvSpPr/>
          <p:nvPr/>
        </p:nvSpPr>
        <p:spPr bwMode="auto">
          <a:xfrm>
            <a:off x="416823" y="8215670"/>
            <a:ext cx="1187442" cy="459355"/>
          </a:xfrm>
          <a:prstGeom prst="wedgeEllipseCallout">
            <a:avLst>
              <a:gd name="adj1" fmla="val -18520"/>
              <a:gd name="adj2" fmla="val -38911"/>
            </a:avLst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rPr>
              <a:t>動くイルミ</a:t>
            </a: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698" y="8194014"/>
            <a:ext cx="1253462" cy="1201235"/>
          </a:xfrm>
          <a:prstGeom prst="rect">
            <a:avLst/>
          </a:prstGeom>
        </p:spPr>
      </p:pic>
      <p:sp>
        <p:nvSpPr>
          <p:cNvPr id="190" name="円形吹き出し 189"/>
          <p:cNvSpPr/>
          <p:nvPr/>
        </p:nvSpPr>
        <p:spPr bwMode="auto">
          <a:xfrm>
            <a:off x="2981349" y="7689958"/>
            <a:ext cx="942970" cy="459355"/>
          </a:xfrm>
          <a:prstGeom prst="wedgeEllipseCallout">
            <a:avLst>
              <a:gd name="adj1" fmla="val -18520"/>
              <a:gd name="adj2" fmla="val -38911"/>
            </a:avLst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rPr>
              <a:t>エアコン</a:t>
            </a:r>
          </a:p>
        </p:txBody>
      </p:sp>
      <p:sp>
        <p:nvSpPr>
          <p:cNvPr id="195" name="メモ 194"/>
          <p:cNvSpPr/>
          <p:nvPr/>
        </p:nvSpPr>
        <p:spPr bwMode="auto">
          <a:xfrm rot="21103693">
            <a:off x="12302347" y="8904535"/>
            <a:ext cx="2563194" cy="1249382"/>
          </a:xfrm>
          <a:prstGeom prst="foldedCorner">
            <a:avLst>
              <a:gd name="adj" fmla="val 2414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HGP創英角ﾎﾟｯﾌﾟ体" pitchFamily="50" charset="-128"/>
              </a:rPr>
              <a:t>実行委員メッセージ</a:t>
            </a:r>
            <a:endParaRPr lang="en-US" altLang="ja-JP" sz="1400" dirty="0" smtClean="0"/>
          </a:p>
          <a:p>
            <a:pPr marL="0" marR="0" indent="0" algn="l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50" dirty="0" smtClean="0"/>
              <a:t>ほとんど</a:t>
            </a:r>
            <a:r>
              <a:rPr lang="ja-JP" altLang="en-US" sz="1050" dirty="0"/>
              <a:t>の</a:t>
            </a:r>
            <a:r>
              <a:rPr lang="ja-JP" altLang="en-US" sz="1050" dirty="0" smtClean="0"/>
              <a:t>展示</a:t>
            </a:r>
            <a:r>
              <a:rPr lang="ja-JP" altLang="en-US" sz="1050" dirty="0"/>
              <a:t>を</a:t>
            </a:r>
            <a:r>
              <a:rPr lang="ja-JP" altLang="en-US" sz="1050" dirty="0" smtClean="0"/>
              <a:t>、実際に動かして</a:t>
            </a:r>
            <a:endParaRPr lang="en-US" altLang="ja-JP" sz="1050" dirty="0" smtClean="0"/>
          </a:p>
          <a:p>
            <a:pPr marL="0" marR="0" indent="0" algn="l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50" dirty="0" smtClean="0"/>
              <a:t>「しくみ」を学べるように安全に配慮して作っています。</a:t>
            </a:r>
            <a:endParaRPr lang="en-US" altLang="ja-JP" sz="1050" dirty="0" smtClean="0"/>
          </a:p>
          <a:p>
            <a:pPr marL="0" marR="0" indent="0" algn="l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50" b="0" i="0" u="none" strike="noStrike" cap="none" normalizeH="0" baseline="0" dirty="0" smtClean="0">
                <a:ln>
                  <a:noFill/>
                </a:ln>
                <a:effectLst/>
              </a:rPr>
              <a:t>ぜひ、来て見て触って体験して下さい！</a:t>
            </a:r>
          </a:p>
        </p:txBody>
      </p:sp>
      <p:sp>
        <p:nvSpPr>
          <p:cNvPr id="196" name="円形吹き出し 195"/>
          <p:cNvSpPr/>
          <p:nvPr/>
        </p:nvSpPr>
        <p:spPr bwMode="auto">
          <a:xfrm>
            <a:off x="10456499" y="4883642"/>
            <a:ext cx="1767076" cy="459355"/>
          </a:xfrm>
          <a:prstGeom prst="wedgeEllipseCallout">
            <a:avLst>
              <a:gd name="adj1" fmla="val -18520"/>
              <a:gd name="adj2" fmla="val -38911"/>
            </a:avLst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400" dirty="0" smtClean="0"/>
              <a:t>ＲＣ－Ｆ来る？</a:t>
            </a:r>
            <a:endParaRPr kumimoji="1" lang="ja-JP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1" name="直線コネクタ 10"/>
          <p:cNvCxnSpPr/>
          <p:nvPr/>
        </p:nvCxnSpPr>
        <p:spPr bwMode="auto">
          <a:xfrm>
            <a:off x="5593219" y="6109866"/>
            <a:ext cx="216407" cy="798916"/>
          </a:xfrm>
          <a:prstGeom prst="line">
            <a:avLst/>
          </a:prstGeom>
          <a:solidFill>
            <a:srgbClr val="FFFFFF"/>
          </a:solidFill>
          <a:ln w="19050" cap="flat" cmpd="sng" algn="ctr">
            <a:solidFill>
              <a:schemeClr val="tx1"/>
            </a:solidFill>
            <a:prstDash val="solid"/>
            <a:round/>
            <a:headEnd type="oval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7" name="直線コネクタ 196"/>
          <p:cNvCxnSpPr/>
          <p:nvPr/>
        </p:nvCxnSpPr>
        <p:spPr bwMode="auto">
          <a:xfrm flipH="1">
            <a:off x="3960862" y="5540417"/>
            <a:ext cx="1281369" cy="1502790"/>
          </a:xfrm>
          <a:prstGeom prst="line">
            <a:avLst/>
          </a:prstGeom>
          <a:solidFill>
            <a:srgbClr val="FFFFFF"/>
          </a:solidFill>
          <a:ln w="19050" cap="flat" cmpd="sng" algn="ctr">
            <a:solidFill>
              <a:schemeClr val="tx1"/>
            </a:solidFill>
            <a:prstDash val="solid"/>
            <a:round/>
            <a:headEnd type="oval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2404" b="99038" l="2765" r="986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977" y="4954437"/>
            <a:ext cx="1483164" cy="1419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s://bbs09.bbs2.tec.toyota.co.jp/php-bin/standard/FileOut.php/r/TechnicalAdministration/JOB/T08ES/07_%83g%83%88%83%5E%8BZ%8Fp%89%EF%202014/01_%8BZ%8Fp%8E%D2%82%CC%88%EA%93%FA/140_%8DL%95%F1%8A%D6%8CW/010_%83v%83%8D%83O%83%89%83%80/%8A%E7%8E%CA%90%5E/?FILES=%97%7B%95%83%8F%B9%95%BD.JP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6614" y="9328347"/>
            <a:ext cx="376331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bbs09.bbs2.tec.toyota.co.jp/php-bin/standard/FileOut.php/r/TechnicalAdministration/JOB/T08ES/07_%83g%83%88%83%5E%8BZ%8Fp%89%EF%202014/01_%8BZ%8Fp%8E%D2%82%CC%88%EA%93%FA/140_%8DL%95%F1%8A%D6%8CW/010_%83v%83%8D%83O%83%89%83%80/%8A%E7%8E%CA%90%5E/?FILES=%92%E7%8BM%95F.jp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4158" y="9328347"/>
            <a:ext cx="376330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bbs09.bbs2.tec.toyota.co.jp/php-bin/standard/FileOut.php/r/TechnicalAdministration/JOB/T08ES/07_%83g%83%88%83%5E%8BZ%8Fp%89%EF%202014/01_%8BZ%8Fp%8E%D2%82%CC%88%EA%93%FA/140_%8DL%95%F1%8A%D6%8CW/010_%83v%83%8D%83O%83%89%83%80/%8A%E7%8E%CA%90%5E/?FILES=%8F%AC%93c.JP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071" y="9328347"/>
            <a:ext cx="376330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 bwMode="auto">
          <a:xfrm>
            <a:off x="5593219" y="3960244"/>
            <a:ext cx="695893" cy="1692162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rgbClr val="B2B2B2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1800" dirty="0" smtClean="0">
                <a:latin typeface="HG丸ｺﾞｼｯｸM-PRO" pitchFamily="50" charset="-128"/>
                <a:ea typeface="HG丸ｺﾞｼｯｸM-PRO" pitchFamily="50" charset="-128"/>
              </a:rPr>
              <a:t>最新</a:t>
            </a:r>
            <a:r>
              <a:rPr lang="ja-JP" altLang="en-US" sz="1800" dirty="0">
                <a:latin typeface="HG丸ｺﾞｼｯｸM-PRO" pitchFamily="50" charset="-128"/>
                <a:ea typeface="HG丸ｺﾞｼｯｸM-PRO" pitchFamily="50" charset="-128"/>
              </a:rPr>
              <a:t>技術展示</a:t>
            </a:r>
            <a:endParaRPr lang="en-US" altLang="ja-JP" sz="18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lang="en-US" altLang="ja-JP" sz="1800" dirty="0">
                <a:latin typeface="HG丸ｺﾞｼｯｸM-PRO" pitchFamily="50" charset="-128"/>
                <a:ea typeface="HG丸ｺﾞｼｯｸM-PRO" pitchFamily="50" charset="-128"/>
              </a:rPr>
              <a:t>(</a:t>
            </a:r>
            <a:r>
              <a:rPr lang="ja-JP" altLang="en-US" sz="1800" dirty="0">
                <a:latin typeface="HG丸ｺﾞｼｯｸM-PRO" pitchFamily="50" charset="-128"/>
                <a:ea typeface="HG丸ｺﾞｼｯｸM-PRO" pitchFamily="50" charset="-128"/>
              </a:rPr>
              <a:t>社員限定</a:t>
            </a:r>
            <a:r>
              <a:rPr lang="en-US" altLang="ja-JP" sz="1800" dirty="0">
                <a:latin typeface="HG丸ｺﾞｼｯｸM-PRO" pitchFamily="50" charset="-128"/>
                <a:ea typeface="HG丸ｺﾞｼｯｸM-PRO" pitchFamily="50" charset="-128"/>
              </a:rPr>
              <a:t>)</a:t>
            </a:r>
            <a:endParaRPr lang="ja-JP" altLang="en-US" sz="18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HGP創英角ﾎﾟｯﾌﾟ体" pitchFamily="50" charset="-128"/>
            </a:endParaRPr>
          </a:p>
        </p:txBody>
      </p:sp>
      <p:sp>
        <p:nvSpPr>
          <p:cNvPr id="117" name="角丸四角形 116"/>
          <p:cNvSpPr/>
          <p:nvPr/>
        </p:nvSpPr>
        <p:spPr bwMode="auto">
          <a:xfrm>
            <a:off x="396466" y="9811196"/>
            <a:ext cx="2855966" cy="544341"/>
          </a:xfrm>
          <a:prstGeom prst="roundRect">
            <a:avLst/>
          </a:prstGeom>
          <a:solidFill>
            <a:schemeClr val="tx1"/>
          </a:solidFill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最新技術展示</a:t>
            </a:r>
          </a:p>
        </p:txBody>
      </p:sp>
      <p:pic>
        <p:nvPicPr>
          <p:cNvPr id="3074" name="Picture 2" descr="https://bbs09.bbs2.tec.toyota.co.jp/php-bin/standard/FileOut.php/r/TechnicalAdministration/JOB/T08ES/07_%83g%83%88%83%5E%8BZ%8Fp%89%EF%202014/01_%8BZ%8Fp%8E%D2%82%CC%88%EA%93%FA/140_%8DL%95%F1%8A%D6%8CW/010_%83v%83%8D%83O%83%89%83%80/%8A%E7%8E%CA%90%5E/?FILES=%8F%E3%8C%8E.JPG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5427" y="9324140"/>
            <a:ext cx="376331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335317" y="3251112"/>
            <a:ext cx="2844048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サスペンション</a:t>
            </a:r>
            <a:endParaRPr kumimoji="1" lang="ja-JP" alt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684498" y="235873"/>
            <a:ext cx="82878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36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&lt;&lt;</a:t>
            </a:r>
            <a:r>
              <a:rPr lang="ja-JP" altLang="en-US" sz="36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企画展示</a:t>
            </a:r>
            <a:r>
              <a:rPr lang="en-US" altLang="ja-JP" sz="36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&gt;&gt;  </a:t>
            </a:r>
            <a:r>
              <a:rPr lang="ja-JP" altLang="en-US" sz="36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仕組みを体験</a:t>
            </a:r>
            <a:r>
              <a:rPr lang="en-US" altLang="ja-JP" sz="36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!&amp;</a:t>
            </a:r>
            <a:r>
              <a:rPr lang="ja-JP" altLang="en-US" sz="36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体感</a:t>
            </a:r>
            <a:r>
              <a:rPr lang="en-US" altLang="ja-JP" sz="36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!</a:t>
            </a:r>
            <a:endParaRPr lang="ja-JP" altLang="en-US" sz="36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07ロゴたいぷゴシック7" pitchFamily="50" charset="-128"/>
              <a:ea typeface="07ロゴたいぷゴシック7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8" name="正方形/長方形 127"/>
          <p:cNvSpPr/>
          <p:nvPr/>
        </p:nvSpPr>
        <p:spPr>
          <a:xfrm>
            <a:off x="12067909" y="312527"/>
            <a:ext cx="27109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2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事務本館大ホール</a:t>
            </a:r>
            <a:endParaRPr lang="ja-JP" altLang="en-US" sz="2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07ロゴたいぷゴシック7" pitchFamily="50" charset="-128"/>
              <a:ea typeface="07ロゴたいぷゴシック7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9" name="AutoShape 24"/>
          <p:cNvSpPr>
            <a:spLocks noChangeArrowheads="1"/>
          </p:cNvSpPr>
          <p:nvPr/>
        </p:nvSpPr>
        <p:spPr bwMode="auto">
          <a:xfrm>
            <a:off x="328177" y="249238"/>
            <a:ext cx="140297" cy="648000"/>
          </a:xfrm>
          <a:prstGeom prst="parallelogram">
            <a:avLst>
              <a:gd name="adj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  <a:extLst/>
        </p:spPr>
        <p:txBody>
          <a:bodyPr wrap="none" lIns="14400" tIns="14400" rIns="14400" bIns="14400" anchor="ctr">
            <a:noAutofit/>
          </a:bodyPr>
          <a:lstStyle/>
          <a:p>
            <a:pPr algn="ctr">
              <a:defRPr/>
            </a:pPr>
            <a:endParaRPr lang="ja-JP" altLang="en-US">
              <a:ea typeface="HGP創英角ﾎﾟｯﾌﾟ体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484331" y="882204"/>
            <a:ext cx="77764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b="1" dirty="0">
                <a:latin typeface="フォントポにほんご" pitchFamily="50" charset="-128"/>
                <a:ea typeface="フォントポにほんご" pitchFamily="50" charset="-128"/>
              </a:rPr>
              <a:t>クルマの「しくみ」を五感で納得！</a:t>
            </a:r>
            <a:endParaRPr lang="ja-JP" altLang="en-US" sz="3600" b="1" dirty="0">
              <a:latin typeface="フォントポにほんご" pitchFamily="50" charset="-128"/>
              <a:ea typeface="フォントポにほんご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2469567" y="1105022"/>
            <a:ext cx="1004202" cy="360000"/>
            <a:chOff x="2902940" y="1116516"/>
            <a:chExt cx="1004202" cy="360000"/>
          </a:xfrm>
        </p:grpSpPr>
        <p:sp>
          <p:nvSpPr>
            <p:cNvPr id="19" name="円/楕円 18"/>
            <p:cNvSpPr/>
            <p:nvPr/>
          </p:nvSpPr>
          <p:spPr bwMode="auto">
            <a:xfrm>
              <a:off x="2902940" y="1116516"/>
              <a:ext cx="360000" cy="36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  <p:sp>
          <p:nvSpPr>
            <p:cNvPr id="171" name="円/楕円 170"/>
            <p:cNvSpPr/>
            <p:nvPr/>
          </p:nvSpPr>
          <p:spPr bwMode="auto">
            <a:xfrm>
              <a:off x="3352692" y="1152516"/>
              <a:ext cx="288000" cy="288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  <p:sp>
          <p:nvSpPr>
            <p:cNvPr id="172" name="円/楕円 171"/>
            <p:cNvSpPr/>
            <p:nvPr/>
          </p:nvSpPr>
          <p:spPr bwMode="auto">
            <a:xfrm>
              <a:off x="3727142" y="1206516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</p:grpSp>
      <p:grpSp>
        <p:nvGrpSpPr>
          <p:cNvPr id="179" name="グループ化 178"/>
          <p:cNvGrpSpPr/>
          <p:nvPr/>
        </p:nvGrpSpPr>
        <p:grpSpPr>
          <a:xfrm flipH="1">
            <a:off x="11135077" y="1104446"/>
            <a:ext cx="1004202" cy="360000"/>
            <a:chOff x="2902940" y="1116516"/>
            <a:chExt cx="1004202" cy="360000"/>
          </a:xfrm>
        </p:grpSpPr>
        <p:sp>
          <p:nvSpPr>
            <p:cNvPr id="180" name="円/楕円 179"/>
            <p:cNvSpPr/>
            <p:nvPr/>
          </p:nvSpPr>
          <p:spPr bwMode="auto">
            <a:xfrm>
              <a:off x="2902940" y="1116516"/>
              <a:ext cx="360000" cy="36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  <p:sp>
          <p:nvSpPr>
            <p:cNvPr id="183" name="円/楕円 182"/>
            <p:cNvSpPr/>
            <p:nvPr/>
          </p:nvSpPr>
          <p:spPr bwMode="auto">
            <a:xfrm>
              <a:off x="3352692" y="1152516"/>
              <a:ext cx="288000" cy="288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  <p:sp>
          <p:nvSpPr>
            <p:cNvPr id="198" name="円/楕円 197"/>
            <p:cNvSpPr/>
            <p:nvPr/>
          </p:nvSpPr>
          <p:spPr bwMode="auto">
            <a:xfrm>
              <a:off x="3727142" y="1206516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</p:grpSp>
      <p:sp>
        <p:nvSpPr>
          <p:cNvPr id="199" name="正方形/長方形 198"/>
          <p:cNvSpPr/>
          <p:nvPr/>
        </p:nvSpPr>
        <p:spPr>
          <a:xfrm>
            <a:off x="9219506" y="6966880"/>
            <a:ext cx="39805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b="1" dirty="0" smtClean="0">
                <a:latin typeface="フォントポにほんご" pitchFamily="50" charset="-128"/>
                <a:ea typeface="フォントポにほんご" pitchFamily="50" charset="-128"/>
              </a:rPr>
              <a:t>モータースポーツ</a:t>
            </a:r>
            <a:endParaRPr lang="ja-JP" altLang="en-US" sz="3200" b="1" dirty="0">
              <a:latin typeface="フォントポにほんご" pitchFamily="50" charset="-128"/>
              <a:ea typeface="フォントポにほんご" pitchFamily="50" charset="-128"/>
            </a:endParaRPr>
          </a:p>
        </p:txBody>
      </p:sp>
      <p:grpSp>
        <p:nvGrpSpPr>
          <p:cNvPr id="200" name="グループ化 199"/>
          <p:cNvGrpSpPr/>
          <p:nvPr/>
        </p:nvGrpSpPr>
        <p:grpSpPr>
          <a:xfrm>
            <a:off x="8220059" y="7146901"/>
            <a:ext cx="1004202" cy="360000"/>
            <a:chOff x="2902940" y="1116516"/>
            <a:chExt cx="1004202" cy="360000"/>
          </a:xfrm>
        </p:grpSpPr>
        <p:sp>
          <p:nvSpPr>
            <p:cNvPr id="201" name="円/楕円 200"/>
            <p:cNvSpPr/>
            <p:nvPr/>
          </p:nvSpPr>
          <p:spPr bwMode="auto">
            <a:xfrm>
              <a:off x="2902940" y="1116516"/>
              <a:ext cx="360000" cy="36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  <p:sp>
          <p:nvSpPr>
            <p:cNvPr id="202" name="円/楕円 201"/>
            <p:cNvSpPr/>
            <p:nvPr/>
          </p:nvSpPr>
          <p:spPr bwMode="auto">
            <a:xfrm>
              <a:off x="3352692" y="1152516"/>
              <a:ext cx="288000" cy="288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  <p:sp>
          <p:nvSpPr>
            <p:cNvPr id="203" name="円/楕円 202"/>
            <p:cNvSpPr/>
            <p:nvPr/>
          </p:nvSpPr>
          <p:spPr bwMode="auto">
            <a:xfrm>
              <a:off x="3727142" y="1206516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</p:grpSp>
      <p:grpSp>
        <p:nvGrpSpPr>
          <p:cNvPr id="204" name="グループ化 203"/>
          <p:cNvGrpSpPr/>
          <p:nvPr/>
        </p:nvGrpSpPr>
        <p:grpSpPr>
          <a:xfrm flipH="1">
            <a:off x="13217800" y="7146901"/>
            <a:ext cx="1004202" cy="360000"/>
            <a:chOff x="2902940" y="1116516"/>
            <a:chExt cx="1004202" cy="360000"/>
          </a:xfrm>
        </p:grpSpPr>
        <p:sp>
          <p:nvSpPr>
            <p:cNvPr id="205" name="円/楕円 204"/>
            <p:cNvSpPr/>
            <p:nvPr/>
          </p:nvSpPr>
          <p:spPr bwMode="auto">
            <a:xfrm>
              <a:off x="2902940" y="1116516"/>
              <a:ext cx="360000" cy="36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  <p:sp>
          <p:nvSpPr>
            <p:cNvPr id="206" name="円/楕円 205"/>
            <p:cNvSpPr/>
            <p:nvPr/>
          </p:nvSpPr>
          <p:spPr bwMode="auto">
            <a:xfrm>
              <a:off x="3352692" y="1152516"/>
              <a:ext cx="288000" cy="288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  <p:sp>
          <p:nvSpPr>
            <p:cNvPr id="207" name="円/楕円 206"/>
            <p:cNvSpPr/>
            <p:nvPr/>
          </p:nvSpPr>
          <p:spPr bwMode="auto">
            <a:xfrm>
              <a:off x="3727142" y="1206516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</p:grpSp>
      <p:sp>
        <p:nvSpPr>
          <p:cNvPr id="208" name="Rectangle 250"/>
          <p:cNvSpPr>
            <a:spLocks noChangeArrowheads="1"/>
          </p:cNvSpPr>
          <p:nvPr/>
        </p:nvSpPr>
        <p:spPr bwMode="auto">
          <a:xfrm rot="21031876">
            <a:off x="1804709" y="5888407"/>
            <a:ext cx="2224088" cy="502510"/>
          </a:xfrm>
          <a:prstGeom prst="rect">
            <a:avLst/>
          </a:prstGeom>
          <a:blipFill>
            <a:blip r:embed="rId29"/>
            <a:tile tx="0" ty="0" sx="100000" sy="100000" flip="none" algn="tl"/>
          </a:blipFill>
          <a:ln>
            <a:solidFill>
              <a:schemeClr val="bg1"/>
            </a:solidFill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4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挙動を体験</a:t>
            </a:r>
            <a:r>
              <a:rPr lang="en-US" altLang="ja-JP" sz="24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!</a:t>
            </a:r>
            <a:endParaRPr lang="ja-JP" altLang="en-US" sz="24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209" name="Rectangle 250"/>
          <p:cNvSpPr>
            <a:spLocks noChangeArrowheads="1"/>
          </p:cNvSpPr>
          <p:nvPr/>
        </p:nvSpPr>
        <p:spPr bwMode="auto">
          <a:xfrm rot="21031876">
            <a:off x="12017949" y="3437817"/>
            <a:ext cx="2453828" cy="497456"/>
          </a:xfrm>
          <a:prstGeom prst="rect">
            <a:avLst/>
          </a:prstGeom>
          <a:blipFill>
            <a:blip r:embed="rId29"/>
            <a:tile tx="0" ty="0" sx="100000" sy="100000" flip="none" algn="tl"/>
          </a:blipFill>
          <a:ln>
            <a:solidFill>
              <a:schemeClr val="bg1"/>
            </a:solidFill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メカニズムを体感</a:t>
            </a:r>
            <a:r>
              <a:rPr lang="en-US" altLang="ja-JP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!</a:t>
            </a:r>
            <a:endParaRPr lang="ja-JP" altLang="en-US" sz="20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210" name="Rectangle 250"/>
          <p:cNvSpPr>
            <a:spLocks noChangeArrowheads="1"/>
          </p:cNvSpPr>
          <p:nvPr/>
        </p:nvSpPr>
        <p:spPr bwMode="auto">
          <a:xfrm rot="21031876">
            <a:off x="8043205" y="6143796"/>
            <a:ext cx="2378424" cy="410849"/>
          </a:xfrm>
          <a:prstGeom prst="rect">
            <a:avLst/>
          </a:prstGeom>
          <a:blipFill>
            <a:blip r:embed="rId29"/>
            <a:tile tx="0" ty="0" sx="100000" sy="100000" flip="none" algn="tl"/>
          </a:blipFill>
          <a:ln>
            <a:solidFill>
              <a:schemeClr val="bg1"/>
            </a:solidFill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次世代シート体験</a:t>
            </a:r>
            <a:endParaRPr lang="ja-JP" altLang="en-US" sz="20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211" name="Rectangle 250"/>
          <p:cNvSpPr>
            <a:spLocks noChangeArrowheads="1"/>
          </p:cNvSpPr>
          <p:nvPr/>
        </p:nvSpPr>
        <p:spPr bwMode="auto">
          <a:xfrm rot="21031876">
            <a:off x="12308990" y="6029417"/>
            <a:ext cx="2378424" cy="410849"/>
          </a:xfrm>
          <a:prstGeom prst="rect">
            <a:avLst/>
          </a:prstGeom>
          <a:blipFill>
            <a:blip r:embed="rId29"/>
            <a:tile tx="0" ty="0" sx="100000" sy="100000" flip="none" algn="tl"/>
          </a:blipFill>
          <a:ln>
            <a:solidFill>
              <a:schemeClr val="bg1"/>
            </a:solidFill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フード軽さ体験</a:t>
            </a:r>
            <a:endParaRPr lang="ja-JP" altLang="en-US" sz="20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212" name="1 つの角を切り取った四角形 211"/>
          <p:cNvSpPr>
            <a:spLocks noChangeArrowheads="1"/>
          </p:cNvSpPr>
          <p:nvPr/>
        </p:nvSpPr>
        <p:spPr bwMode="auto">
          <a:xfrm flipH="1">
            <a:off x="7597266" y="1799563"/>
            <a:ext cx="7201238" cy="2445714"/>
          </a:xfrm>
          <a:prstGeom prst="snip1Rect">
            <a:avLst>
              <a:gd name="adj" fmla="val 9701"/>
            </a:avLst>
          </a:prstGeom>
          <a:noFill/>
          <a:ln w="38100" cap="rnd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15" tIns="45707" rIns="91415" bIns="45707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460375" indent="-1762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08025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92188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74763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319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891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463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1035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endParaRPr lang="ja-JP" altLang="ja-JP">
              <a:ea typeface="HGP創英角ﾎﾟｯﾌﾟ体" pitchFamily="50" charset="-128"/>
            </a:endParaRPr>
          </a:p>
        </p:txBody>
      </p:sp>
      <p:sp>
        <p:nvSpPr>
          <p:cNvPr id="213" name="直角三角形 212"/>
          <p:cNvSpPr/>
          <p:nvPr/>
        </p:nvSpPr>
        <p:spPr bwMode="auto">
          <a:xfrm flipH="1">
            <a:off x="7678768" y="2118668"/>
            <a:ext cx="1682694" cy="167494"/>
          </a:xfrm>
          <a:prstGeom prst="rtTriangle">
            <a:avLst/>
          </a:prstGeom>
          <a:blipFill>
            <a:blip r:embed="rId30"/>
            <a:tile tx="0" ty="0" sx="100000" sy="100000" flip="none" algn="tl"/>
          </a:blipFill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214" name="正方形/長方形 213"/>
          <p:cNvSpPr/>
          <p:nvPr/>
        </p:nvSpPr>
        <p:spPr bwMode="auto">
          <a:xfrm flipH="1">
            <a:off x="7431506" y="1882202"/>
            <a:ext cx="2547939" cy="254295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3600" b="1" i="1" u="none" strike="noStrike" cap="none" normalizeH="0" baseline="0" dirty="0" smtClean="0">
                <a:ln>
                  <a:noFill/>
                </a:ln>
                <a:effectLst/>
                <a:latin typeface="フォントポにほんご" pitchFamily="50" charset="-128"/>
                <a:ea typeface="フォントポにほんご" pitchFamily="50" charset="-128"/>
              </a:rPr>
              <a:t>走る</a:t>
            </a:r>
            <a:endParaRPr kumimoji="1" lang="ja-JP" altLang="en-US" sz="3600" b="1" i="1" u="none" strike="noStrike" cap="none" normalizeH="0" baseline="0" dirty="0" smtClean="0">
              <a:ln>
                <a:noFill/>
              </a:ln>
              <a:effectLst/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215" name="1 つの角を切り取った四角形 214"/>
          <p:cNvSpPr>
            <a:spLocks noChangeArrowheads="1"/>
          </p:cNvSpPr>
          <p:nvPr/>
        </p:nvSpPr>
        <p:spPr bwMode="auto">
          <a:xfrm flipH="1">
            <a:off x="335574" y="6898734"/>
            <a:ext cx="3588744" cy="2984470"/>
          </a:xfrm>
          <a:prstGeom prst="snip1Rect">
            <a:avLst>
              <a:gd name="adj" fmla="val 9701"/>
            </a:avLst>
          </a:prstGeom>
          <a:noFill/>
          <a:ln w="38100" cap="rnd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15" tIns="45707" rIns="91415" bIns="45707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460375" indent="-1762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08025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92188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74763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319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891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463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1035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endParaRPr lang="ja-JP" altLang="ja-JP">
              <a:ea typeface="HGP創英角ﾎﾟｯﾌﾟ体" pitchFamily="50" charset="-128"/>
            </a:endParaRPr>
          </a:p>
        </p:txBody>
      </p:sp>
      <p:sp>
        <p:nvSpPr>
          <p:cNvPr id="216" name="直角三角形 215"/>
          <p:cNvSpPr/>
          <p:nvPr/>
        </p:nvSpPr>
        <p:spPr bwMode="auto">
          <a:xfrm flipH="1">
            <a:off x="275119" y="7217839"/>
            <a:ext cx="2554447" cy="167494"/>
          </a:xfrm>
          <a:prstGeom prst="rtTriangle">
            <a:avLst/>
          </a:prstGeom>
          <a:blipFill>
            <a:blip r:embed="rId30"/>
            <a:tile tx="0" ty="0" sx="100000" sy="100000" flip="none" algn="tl"/>
          </a:blipFill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217" name="正方形/長方形 216"/>
          <p:cNvSpPr/>
          <p:nvPr/>
        </p:nvSpPr>
        <p:spPr bwMode="auto">
          <a:xfrm flipH="1">
            <a:off x="648494" y="7043207"/>
            <a:ext cx="2007879" cy="267423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3600" b="1" i="1" u="none" strike="noStrike" cap="none" normalizeH="0" baseline="0" dirty="0" smtClean="0">
                <a:ln>
                  <a:noFill/>
                </a:ln>
                <a:effectLst/>
                <a:latin typeface="フォントポにほんご" pitchFamily="50" charset="-128"/>
                <a:ea typeface="フォントポにほんご" pitchFamily="50" charset="-128"/>
              </a:rPr>
              <a:t>くつろぐ</a:t>
            </a:r>
            <a:endParaRPr kumimoji="1" lang="ja-JP" altLang="en-US" sz="3600" b="1" i="1" u="none" strike="noStrike" cap="none" normalizeH="0" baseline="0" dirty="0" smtClean="0">
              <a:ln>
                <a:noFill/>
              </a:ln>
              <a:effectLst/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218" name="1 つの角を切り取った四角形 217"/>
          <p:cNvSpPr>
            <a:spLocks noChangeArrowheads="1"/>
          </p:cNvSpPr>
          <p:nvPr/>
        </p:nvSpPr>
        <p:spPr bwMode="auto">
          <a:xfrm flipH="1">
            <a:off x="313796" y="2312229"/>
            <a:ext cx="3833673" cy="4435253"/>
          </a:xfrm>
          <a:prstGeom prst="snip1Rect">
            <a:avLst>
              <a:gd name="adj" fmla="val 7316"/>
            </a:avLst>
          </a:prstGeom>
          <a:noFill/>
          <a:ln w="38100" cap="rnd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15" tIns="45707" rIns="91415" bIns="45707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460375" indent="-1762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08025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92188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74763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319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891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463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1035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endParaRPr lang="ja-JP" altLang="ja-JP">
              <a:ea typeface="HGP創英角ﾎﾟｯﾌﾟ体" pitchFamily="50" charset="-128"/>
            </a:endParaRPr>
          </a:p>
        </p:txBody>
      </p:sp>
      <p:sp>
        <p:nvSpPr>
          <p:cNvPr id="219" name="直角三角形 218"/>
          <p:cNvSpPr/>
          <p:nvPr/>
        </p:nvSpPr>
        <p:spPr bwMode="auto">
          <a:xfrm flipH="1">
            <a:off x="253342" y="2631335"/>
            <a:ext cx="3741348" cy="167494"/>
          </a:xfrm>
          <a:prstGeom prst="rtTriangle">
            <a:avLst/>
          </a:prstGeom>
          <a:blipFill>
            <a:blip r:embed="rId30"/>
            <a:tile tx="0" ty="0" sx="100000" sy="100000" flip="none" algn="tl"/>
          </a:blipFill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220" name="正方形/長方形 219"/>
          <p:cNvSpPr/>
          <p:nvPr/>
        </p:nvSpPr>
        <p:spPr bwMode="auto">
          <a:xfrm flipH="1">
            <a:off x="936526" y="2428109"/>
            <a:ext cx="2547939" cy="254295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3600" b="1" i="1" u="none" strike="noStrike" cap="none" normalizeH="0" baseline="0" dirty="0" smtClean="0">
                <a:ln>
                  <a:noFill/>
                </a:ln>
                <a:effectLst/>
                <a:latin typeface="フォントポにほんご" pitchFamily="50" charset="-128"/>
                <a:ea typeface="フォントポにほんご" pitchFamily="50" charset="-128"/>
              </a:rPr>
              <a:t>曲がる・止まる</a:t>
            </a:r>
            <a:endParaRPr kumimoji="1" lang="ja-JP" altLang="en-US" sz="3600" b="1" i="1" u="none" strike="noStrike" cap="none" normalizeH="0" baseline="0" dirty="0" smtClean="0">
              <a:ln>
                <a:noFill/>
              </a:ln>
              <a:effectLst/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221" name="1 つの角を切り取った四角形 220"/>
          <p:cNvSpPr>
            <a:spLocks noChangeArrowheads="1"/>
          </p:cNvSpPr>
          <p:nvPr/>
        </p:nvSpPr>
        <p:spPr bwMode="auto">
          <a:xfrm flipH="1">
            <a:off x="7597266" y="4463068"/>
            <a:ext cx="7201238" cy="2445714"/>
          </a:xfrm>
          <a:prstGeom prst="snip1Rect">
            <a:avLst>
              <a:gd name="adj" fmla="val 9701"/>
            </a:avLst>
          </a:prstGeom>
          <a:noFill/>
          <a:ln w="38100" cap="rnd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15" tIns="45707" rIns="91415" bIns="45707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460375" indent="-1762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08025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92188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74763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319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891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463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1035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endParaRPr lang="ja-JP" altLang="ja-JP">
              <a:ea typeface="HGP創英角ﾎﾟｯﾌﾟ体" pitchFamily="50" charset="-128"/>
            </a:endParaRPr>
          </a:p>
        </p:txBody>
      </p:sp>
      <p:sp>
        <p:nvSpPr>
          <p:cNvPr id="222" name="直角三角形 221"/>
          <p:cNvSpPr/>
          <p:nvPr/>
        </p:nvSpPr>
        <p:spPr bwMode="auto">
          <a:xfrm flipH="1">
            <a:off x="7678768" y="4782173"/>
            <a:ext cx="2695390" cy="167494"/>
          </a:xfrm>
          <a:prstGeom prst="rtTriangle">
            <a:avLst/>
          </a:prstGeom>
          <a:blipFill>
            <a:blip r:embed="rId30"/>
            <a:tile tx="0" ty="0" sx="100000" sy="100000" flip="none" algn="tl"/>
          </a:blipFill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223" name="正方形/長方形 222"/>
          <p:cNvSpPr/>
          <p:nvPr/>
        </p:nvSpPr>
        <p:spPr bwMode="auto">
          <a:xfrm flipH="1">
            <a:off x="7785631" y="4588349"/>
            <a:ext cx="2547939" cy="254295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3600" b="1" i="1" u="none" strike="noStrike" cap="none" normalizeH="0" baseline="0" dirty="0" smtClean="0">
                <a:ln>
                  <a:noFill/>
                </a:ln>
                <a:effectLst/>
                <a:latin typeface="フォントポにほんご" pitchFamily="50" charset="-128"/>
                <a:ea typeface="フォントポにほんご" pitchFamily="50" charset="-128"/>
              </a:rPr>
              <a:t>乗る・見る</a:t>
            </a:r>
            <a:endParaRPr kumimoji="1" lang="ja-JP" altLang="en-US" sz="3600" b="1" i="1" u="none" strike="noStrike" cap="none" normalizeH="0" baseline="0" dirty="0" smtClean="0">
              <a:ln>
                <a:noFill/>
              </a:ln>
              <a:effectLst/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224" name="1 つの角を切り取った四角形 223"/>
          <p:cNvSpPr>
            <a:spLocks noChangeArrowheads="1"/>
          </p:cNvSpPr>
          <p:nvPr/>
        </p:nvSpPr>
        <p:spPr bwMode="auto">
          <a:xfrm flipH="1">
            <a:off x="4015254" y="6930876"/>
            <a:ext cx="3588744" cy="2984470"/>
          </a:xfrm>
          <a:prstGeom prst="snip1Rect">
            <a:avLst>
              <a:gd name="adj" fmla="val 9701"/>
            </a:avLst>
          </a:prstGeom>
          <a:noFill/>
          <a:ln w="38100" cap="rnd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15" tIns="45707" rIns="91415" bIns="45707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460375" indent="-1762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08025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92188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74763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319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891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463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1035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endParaRPr lang="ja-JP" altLang="ja-JP">
              <a:ea typeface="HGP創英角ﾎﾟｯﾌﾟ体" pitchFamily="50" charset="-128"/>
            </a:endParaRPr>
          </a:p>
        </p:txBody>
      </p:sp>
      <p:sp>
        <p:nvSpPr>
          <p:cNvPr id="225" name="直角三角形 224"/>
          <p:cNvSpPr/>
          <p:nvPr/>
        </p:nvSpPr>
        <p:spPr bwMode="auto">
          <a:xfrm flipH="1">
            <a:off x="3954798" y="7249981"/>
            <a:ext cx="2880985" cy="199238"/>
          </a:xfrm>
          <a:prstGeom prst="rtTriangle">
            <a:avLst/>
          </a:prstGeom>
          <a:blipFill>
            <a:blip r:embed="rId30"/>
            <a:tile tx="0" ty="0" sx="100000" sy="100000" flip="none" algn="tl"/>
          </a:blipFill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226" name="正方形/長方形 225"/>
          <p:cNvSpPr/>
          <p:nvPr/>
        </p:nvSpPr>
        <p:spPr bwMode="auto">
          <a:xfrm flipH="1">
            <a:off x="4328174" y="7075349"/>
            <a:ext cx="2007879" cy="267423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3600" b="1" i="1" u="none" strike="noStrike" cap="none" normalizeH="0" baseline="0" dirty="0" smtClean="0">
                <a:ln>
                  <a:noFill/>
                </a:ln>
                <a:effectLst/>
                <a:latin typeface="フォントポにほんご" pitchFamily="50" charset="-128"/>
                <a:ea typeface="フォントポにほんご" pitchFamily="50" charset="-128"/>
              </a:rPr>
              <a:t>支援される</a:t>
            </a:r>
            <a:endParaRPr kumimoji="1" lang="ja-JP" altLang="en-US" sz="3600" b="1" i="1" u="none" strike="noStrike" cap="none" normalizeH="0" baseline="0" dirty="0" smtClean="0">
              <a:ln>
                <a:noFill/>
              </a:ln>
              <a:effectLst/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227" name="Rectangle 250"/>
          <p:cNvSpPr>
            <a:spLocks noChangeArrowheads="1"/>
          </p:cNvSpPr>
          <p:nvPr/>
        </p:nvSpPr>
        <p:spPr bwMode="auto">
          <a:xfrm rot="21031876">
            <a:off x="1252493" y="8995497"/>
            <a:ext cx="2522403" cy="502510"/>
          </a:xfrm>
          <a:prstGeom prst="rect">
            <a:avLst/>
          </a:prstGeom>
          <a:blipFill>
            <a:blip r:embed="rId29"/>
            <a:tile tx="0" ty="0" sx="100000" sy="100000" flip="none" algn="tl"/>
          </a:blipFill>
          <a:ln>
            <a:solidFill>
              <a:schemeClr val="bg1"/>
            </a:solidFill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4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お・も・て・な・し</a:t>
            </a:r>
            <a:r>
              <a:rPr lang="ja-JP" altLang="en-US" sz="24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体験</a:t>
            </a:r>
            <a:r>
              <a:rPr lang="en-US" altLang="ja-JP" sz="24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!</a:t>
            </a:r>
            <a:endParaRPr lang="ja-JP" altLang="en-US" sz="24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228" name="Rectangle 250"/>
          <p:cNvSpPr>
            <a:spLocks noChangeArrowheads="1"/>
          </p:cNvSpPr>
          <p:nvPr/>
        </p:nvSpPr>
        <p:spPr bwMode="auto">
          <a:xfrm rot="21031876">
            <a:off x="4920985" y="9067599"/>
            <a:ext cx="2541837" cy="502510"/>
          </a:xfrm>
          <a:prstGeom prst="rect">
            <a:avLst/>
          </a:prstGeom>
          <a:blipFill>
            <a:blip r:embed="rId29"/>
            <a:tile tx="0" ty="0" sx="100000" sy="100000" flip="none" algn="tl"/>
          </a:blipFill>
          <a:ln>
            <a:solidFill>
              <a:schemeClr val="bg1"/>
            </a:solidFill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4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カメラの眼を体感</a:t>
            </a:r>
            <a:endParaRPr lang="ja-JP" altLang="en-US" sz="24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211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直角三角形 12"/>
          <p:cNvSpPr/>
          <p:nvPr/>
        </p:nvSpPr>
        <p:spPr bwMode="auto">
          <a:xfrm flipH="1">
            <a:off x="439204" y="3211732"/>
            <a:ext cx="3066322" cy="188202"/>
          </a:xfrm>
          <a:prstGeom prst="rtTriangle">
            <a:avLst/>
          </a:prstGeom>
          <a:blipFill>
            <a:blip r:embed="rId2"/>
            <a:tile tx="0" ty="0" sx="100000" sy="100000" flip="none" algn="tl"/>
          </a:blipFill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88" y="6074494"/>
            <a:ext cx="1861817" cy="124121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09" t="33334" r="32570" b="41301"/>
          <a:stretch/>
        </p:blipFill>
        <p:spPr bwMode="auto">
          <a:xfrm>
            <a:off x="12202134" y="4946146"/>
            <a:ext cx="2022163" cy="1442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549" y="3132454"/>
            <a:ext cx="1747873" cy="1310905"/>
          </a:xfrm>
          <a:prstGeom prst="rect">
            <a:avLst/>
          </a:prstGeom>
        </p:spPr>
      </p:pic>
      <p:sp>
        <p:nvSpPr>
          <p:cNvPr id="5124" name="Text Box 277"/>
          <p:cNvSpPr txBox="1">
            <a:spLocks noChangeArrowheads="1"/>
          </p:cNvSpPr>
          <p:nvPr/>
        </p:nvSpPr>
        <p:spPr bwMode="auto">
          <a:xfrm>
            <a:off x="3735388" y="10279063"/>
            <a:ext cx="449262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9926" tIns="49963" rIns="99926" bIns="49963">
            <a:spAutoFit/>
          </a:bodyPr>
          <a:lstStyle>
            <a:lvl1pPr defTabSz="139858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139858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139858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139858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139858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/>
              <a:t>-5-</a:t>
            </a:r>
          </a:p>
        </p:txBody>
      </p:sp>
      <p:sp>
        <p:nvSpPr>
          <p:cNvPr id="5129" name="Text Box 278"/>
          <p:cNvSpPr txBox="1">
            <a:spLocks noChangeArrowheads="1"/>
          </p:cNvSpPr>
          <p:nvPr/>
        </p:nvSpPr>
        <p:spPr bwMode="auto">
          <a:xfrm>
            <a:off x="10936288" y="10280650"/>
            <a:ext cx="449262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9926" tIns="49963" rIns="99926" bIns="49963">
            <a:spAutoFit/>
          </a:bodyPr>
          <a:lstStyle>
            <a:lvl1pPr defTabSz="139858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500063" indent="-460375" defTabSz="139858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998538" indent="-369888" defTabSz="139858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498600" indent="-368300" defTabSz="139858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998663" indent="-369888" defTabSz="139858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4558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130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3702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27463" indent="-369888" defTabSz="1398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/>
              <a:t>-6-</a:t>
            </a:r>
          </a:p>
        </p:txBody>
      </p:sp>
      <p:sp>
        <p:nvSpPr>
          <p:cNvPr id="17" name="Text Box 116"/>
          <p:cNvSpPr txBox="1">
            <a:spLocks noChangeArrowheads="1"/>
          </p:cNvSpPr>
          <p:nvPr/>
        </p:nvSpPr>
        <p:spPr bwMode="auto">
          <a:xfrm>
            <a:off x="501077" y="1636234"/>
            <a:ext cx="6514913" cy="972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39853" tIns="69928" rIns="139853" bIns="69928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 smtClean="0">
                <a:latin typeface="HG丸ｺﾞｼｯｸM-PRO" pitchFamily="50" charset="-128"/>
                <a:ea typeface="HG丸ｺﾞｼｯｸM-PRO" pitchFamily="50" charset="-128"/>
              </a:rPr>
              <a:t>わくわく</a:t>
            </a:r>
            <a:r>
              <a:rPr lang="ja-JP" altLang="en-US" sz="1800" dirty="0">
                <a:latin typeface="HG丸ｺﾞｼｯｸM-PRO" pitchFamily="50" charset="-128"/>
                <a:ea typeface="HG丸ｺﾞｼｯｸM-PRO" pitchFamily="50" charset="-128"/>
              </a:rPr>
              <a:t>ドキドキ</a:t>
            </a:r>
            <a:r>
              <a:rPr lang="ja-JP" altLang="en-US" sz="1800" dirty="0" smtClean="0">
                <a:latin typeface="HG丸ｺﾞｼｯｸM-PRO" pitchFamily="50" charset="-128"/>
                <a:ea typeface="HG丸ｺﾞｼｯｸM-PRO" pitchFamily="50" charset="-128"/>
              </a:rPr>
              <a:t>を呼び覚ます匠のワザから最新技術まで、</a:t>
            </a:r>
            <a:endParaRPr lang="en-US" altLang="ja-JP" sz="18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 smtClean="0">
                <a:latin typeface="HG丸ｺﾞｼｯｸM-PRO" pitchFamily="50" charset="-128"/>
                <a:ea typeface="HG丸ｺﾞｼｯｸM-PRO" pitchFamily="50" charset="-128"/>
              </a:rPr>
              <a:t>ものづくりの革新をまるごと体感！</a:t>
            </a:r>
            <a:endParaRPr lang="en-US" altLang="ja-JP" sz="18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 smtClean="0">
                <a:latin typeface="HG丸ｺﾞｼｯｸM-PRO" pitchFamily="50" charset="-128"/>
                <a:ea typeface="HG丸ｺﾞｼｯｸM-PRO" pitchFamily="50" charset="-128"/>
              </a:rPr>
              <a:t>高品質を生み出す生産・製造技術を集約</a:t>
            </a:r>
            <a:endParaRPr lang="ja-JP" altLang="en-US" sz="1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" name="Text Box 116"/>
          <p:cNvSpPr txBox="1">
            <a:spLocks noChangeArrowheads="1"/>
          </p:cNvSpPr>
          <p:nvPr/>
        </p:nvSpPr>
        <p:spPr bwMode="auto">
          <a:xfrm>
            <a:off x="7979643" y="2392479"/>
            <a:ext cx="2847242" cy="75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39853" tIns="69928" rIns="139853" bIns="69928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僅かな凹凸をとらえる</a:t>
            </a:r>
            <a:endParaRPr lang="en-US" altLang="ja-JP" sz="20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latin typeface="HG丸ｺﾞｼｯｸM-PRO" pitchFamily="50" charset="-128"/>
                <a:ea typeface="HG丸ｺﾞｼｯｸM-PRO" pitchFamily="50" charset="-128"/>
              </a:rPr>
              <a:t>面</a:t>
            </a: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品質を体感</a:t>
            </a:r>
            <a:endParaRPr lang="ja-JP" altLang="en-US" sz="20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 bwMode="auto">
          <a:xfrm flipH="1">
            <a:off x="764851" y="2834885"/>
            <a:ext cx="2547939" cy="544341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3600" b="1" i="1" u="none" strike="noStrike" cap="none" normalizeH="0" baseline="0" dirty="0" smtClean="0">
                <a:ln>
                  <a:noFill/>
                </a:ln>
                <a:effectLst/>
                <a:latin typeface="フォントポにほんご" pitchFamily="50" charset="-128"/>
                <a:ea typeface="フォントポにほんご" pitchFamily="50" charset="-128"/>
              </a:rPr>
              <a:t>乗る・見る</a:t>
            </a:r>
          </a:p>
        </p:txBody>
      </p:sp>
      <p:sp>
        <p:nvSpPr>
          <p:cNvPr id="150" name="1 つの角を切り取った四角形 149"/>
          <p:cNvSpPr>
            <a:spLocks noChangeArrowheads="1"/>
          </p:cNvSpPr>
          <p:nvPr/>
        </p:nvSpPr>
        <p:spPr bwMode="auto">
          <a:xfrm flipH="1">
            <a:off x="7453491" y="1799563"/>
            <a:ext cx="7201238" cy="2888204"/>
          </a:xfrm>
          <a:prstGeom prst="snip1Rect">
            <a:avLst>
              <a:gd name="adj" fmla="val 9701"/>
            </a:avLst>
          </a:prstGeom>
          <a:noFill/>
          <a:ln w="38100" cap="rnd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15" tIns="45707" rIns="91415" bIns="45707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460375" indent="-1762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08025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92188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74763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319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891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463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1035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endParaRPr lang="ja-JP" altLang="ja-JP">
              <a:ea typeface="HGP創英角ﾎﾟｯﾌﾟ体" pitchFamily="50" charset="-128"/>
            </a:endParaRPr>
          </a:p>
        </p:txBody>
      </p:sp>
      <p:pic>
        <p:nvPicPr>
          <p:cNvPr id="1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3092" y="829016"/>
            <a:ext cx="685843" cy="62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328379" y="3096015"/>
            <a:ext cx="1702743" cy="1277057"/>
          </a:xfrm>
          <a:prstGeom prst="rect">
            <a:avLst/>
          </a:prstGeom>
        </p:spPr>
      </p:pic>
      <p:sp>
        <p:nvSpPr>
          <p:cNvPr id="100" name="Text Box 116"/>
          <p:cNvSpPr txBox="1">
            <a:spLocks noChangeArrowheads="1"/>
          </p:cNvSpPr>
          <p:nvPr/>
        </p:nvSpPr>
        <p:spPr bwMode="auto">
          <a:xfrm>
            <a:off x="7552650" y="5503239"/>
            <a:ext cx="3103723" cy="75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39853" tIns="69928" rIns="139853" bIns="69928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基礎から実用例まで</a:t>
            </a:r>
            <a:endParaRPr lang="en-US" altLang="ja-JP" sz="20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からくりの仕組みを</a:t>
            </a:r>
            <a:r>
              <a:rPr lang="ja-JP" altLang="en-US" sz="2000" dirty="0">
                <a:latin typeface="HG丸ｺﾞｼｯｸM-PRO" pitchFamily="50" charset="-128"/>
                <a:ea typeface="HG丸ｺﾞｼｯｸM-PRO" pitchFamily="50" charset="-128"/>
              </a:rPr>
              <a:t>学ぶ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39" y="8615444"/>
            <a:ext cx="1523597" cy="1226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図 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16" r="1850"/>
          <a:stretch/>
        </p:blipFill>
        <p:spPr>
          <a:xfrm>
            <a:off x="4096017" y="8426651"/>
            <a:ext cx="1911824" cy="118988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949" y="8249928"/>
            <a:ext cx="1124744" cy="749829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913" y="9146462"/>
            <a:ext cx="1115780" cy="743853"/>
          </a:xfrm>
          <a:prstGeom prst="rect">
            <a:avLst/>
          </a:prstGeom>
        </p:spPr>
      </p:pic>
      <p:sp>
        <p:nvSpPr>
          <p:cNvPr id="103" name="Text Box 116"/>
          <p:cNvSpPr txBox="1">
            <a:spLocks noChangeArrowheads="1"/>
          </p:cNvSpPr>
          <p:nvPr/>
        </p:nvSpPr>
        <p:spPr bwMode="auto">
          <a:xfrm>
            <a:off x="4045034" y="7842086"/>
            <a:ext cx="3171049" cy="448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39853" tIns="69928" rIns="139853" bIns="69928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latin typeface="HG丸ｺﾞｼｯｸM-PRO" pitchFamily="50" charset="-128"/>
                <a:ea typeface="HG丸ｺﾞｼｯｸM-PRO" pitchFamily="50" charset="-128"/>
              </a:rPr>
              <a:t>FCV</a:t>
            </a: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のものづくりを知る</a:t>
            </a:r>
            <a:endParaRPr lang="ja-JP" altLang="en-US" sz="20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04" name="Text Box 116"/>
          <p:cNvSpPr txBox="1">
            <a:spLocks noChangeArrowheads="1"/>
          </p:cNvSpPr>
          <p:nvPr/>
        </p:nvSpPr>
        <p:spPr bwMode="auto">
          <a:xfrm>
            <a:off x="481436" y="3489247"/>
            <a:ext cx="3188682" cy="448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39853" tIns="69928" rIns="139853" bIns="69928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鋳造を体験 難しさを知る</a:t>
            </a:r>
            <a:endParaRPr lang="ja-JP" altLang="en-US" sz="20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05" name="Text Box 116"/>
          <p:cNvSpPr txBox="1">
            <a:spLocks noChangeArrowheads="1"/>
          </p:cNvSpPr>
          <p:nvPr/>
        </p:nvSpPr>
        <p:spPr bwMode="auto">
          <a:xfrm>
            <a:off x="11260316" y="2392479"/>
            <a:ext cx="2847243" cy="448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39853" tIns="69928" rIns="139853" bIns="69928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成形品の出来方を体感</a:t>
            </a:r>
            <a:endParaRPr lang="ja-JP" altLang="en-US" sz="20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06" name="正方形/長方形 105"/>
          <p:cNvSpPr/>
          <p:nvPr/>
        </p:nvSpPr>
        <p:spPr bwMode="auto">
          <a:xfrm>
            <a:off x="12718263" y="2988294"/>
            <a:ext cx="1370286" cy="1060694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B2B2B2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成形品</a:t>
            </a:r>
            <a:endParaRPr kumimoji="1" lang="en-US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600" dirty="0"/>
              <a:t>写真</a:t>
            </a:r>
            <a:endParaRPr kumimoji="1" lang="ja-JP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7" name="Text Box 116"/>
          <p:cNvSpPr txBox="1">
            <a:spLocks noChangeArrowheads="1"/>
          </p:cNvSpPr>
          <p:nvPr/>
        </p:nvSpPr>
        <p:spPr bwMode="auto">
          <a:xfrm>
            <a:off x="600429" y="7842086"/>
            <a:ext cx="2844036" cy="75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39853" tIns="69928" rIns="139853" bIns="69928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latin typeface="HG丸ｺﾞｼｯｸM-PRO" pitchFamily="50" charset="-128"/>
                <a:ea typeface="HG丸ｺﾞｼｯｸM-PRO" pitchFamily="50" charset="-128"/>
              </a:rPr>
              <a:t>HV</a:t>
            </a: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モータ製造</a:t>
            </a:r>
            <a:endParaRPr lang="en-US" altLang="ja-JP" sz="20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      基本のワザを体験</a:t>
            </a:r>
            <a:endParaRPr lang="ja-JP" altLang="en-US" sz="20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63" name="Text Box 116"/>
          <p:cNvSpPr txBox="1">
            <a:spLocks noChangeArrowheads="1"/>
          </p:cNvSpPr>
          <p:nvPr/>
        </p:nvSpPr>
        <p:spPr bwMode="auto">
          <a:xfrm>
            <a:off x="490499" y="5690562"/>
            <a:ext cx="3360204" cy="448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39853" tIns="69928" rIns="139853" bIns="69928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加工精度による違いを知る</a:t>
            </a:r>
            <a:endParaRPr lang="ja-JP" altLang="en-US" sz="20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29" y="3946878"/>
            <a:ext cx="1928440" cy="163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034" y="3948372"/>
            <a:ext cx="942076" cy="1619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1 つの角を切り取った四角形 6"/>
          <p:cNvSpPr/>
          <p:nvPr/>
        </p:nvSpPr>
        <p:spPr bwMode="auto">
          <a:xfrm flipH="1">
            <a:off x="414820" y="2794425"/>
            <a:ext cx="6871766" cy="7292807"/>
          </a:xfrm>
          <a:prstGeom prst="snip1Rect">
            <a:avLst>
              <a:gd name="adj" fmla="val 7086"/>
            </a:avLst>
          </a:prstGeom>
          <a:noFill/>
          <a:ln w="38100" cap="rnd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110" name="Text Box 116"/>
          <p:cNvSpPr txBox="1">
            <a:spLocks noChangeArrowheads="1"/>
          </p:cNvSpPr>
          <p:nvPr/>
        </p:nvSpPr>
        <p:spPr bwMode="auto">
          <a:xfrm>
            <a:off x="7400097" y="6502162"/>
            <a:ext cx="7049924" cy="448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39853" tIns="69928" rIns="139853" bIns="69928"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ja-JP" sz="2000" dirty="0" smtClean="0">
                <a:latin typeface="HG丸ｺﾞｼｯｸM-PRO" pitchFamily="50" charset="-128"/>
                <a:ea typeface="HG丸ｺﾞｼｯｸM-PRO" pitchFamily="50" charset="-128"/>
              </a:rPr>
              <a:t>※</a:t>
            </a:r>
            <a:r>
              <a:rPr lang="ja-JP" altLang="en-US" sz="2000" dirty="0" smtClean="0">
                <a:latin typeface="HG丸ｺﾞｼｯｸM-PRO" pitchFamily="50" charset="-128"/>
                <a:ea typeface="HG丸ｺﾞｼｯｸM-PRO" pitchFamily="50" charset="-128"/>
              </a:rPr>
              <a:t>最新生産技術展示・高品質製品を量産に繋げる技能展示</a:t>
            </a:r>
            <a:endParaRPr lang="ja-JP" altLang="en-US" sz="20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08" name="AutoShape 41"/>
          <p:cNvSpPr>
            <a:spLocks noChangeArrowheads="1"/>
          </p:cNvSpPr>
          <p:nvPr/>
        </p:nvSpPr>
        <p:spPr bwMode="auto">
          <a:xfrm>
            <a:off x="7652404" y="6966431"/>
            <a:ext cx="7002325" cy="760413"/>
          </a:xfrm>
          <a:prstGeom prst="roundRect">
            <a:avLst>
              <a:gd name="adj" fmla="val 937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1" name="Text Box 42"/>
          <p:cNvSpPr txBox="1">
            <a:spLocks noChangeArrowheads="1"/>
          </p:cNvSpPr>
          <p:nvPr/>
        </p:nvSpPr>
        <p:spPr bwMode="auto">
          <a:xfrm>
            <a:off x="7580966" y="6961669"/>
            <a:ext cx="1295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defTabSz="3810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3810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sz="1000">
                <a:latin typeface="HGS創英角ｺﾞｼｯｸUB" pitchFamily="50" charset="-128"/>
                <a:ea typeface="HGS創英角ｺﾞｼｯｸUB" pitchFamily="50" charset="-128"/>
              </a:rPr>
              <a:t>【</a:t>
            </a:r>
            <a:r>
              <a:rPr lang="ja-JP" altLang="en-US" sz="1000">
                <a:latin typeface="HGS創英角ｺﾞｼｯｸUB" pitchFamily="50" charset="-128"/>
                <a:ea typeface="HGS創英角ｺﾞｼｯｸUB" pitchFamily="50" charset="-128"/>
              </a:rPr>
              <a:t>実行委員</a:t>
            </a:r>
            <a:r>
              <a:rPr lang="en-US" altLang="ja-JP" sz="1000">
                <a:latin typeface="HGS創英角ｺﾞｼｯｸUB" pitchFamily="50" charset="-128"/>
                <a:ea typeface="HGS創英角ｺﾞｼｯｸUB" pitchFamily="50" charset="-128"/>
              </a:rPr>
              <a:t>】</a:t>
            </a:r>
          </a:p>
        </p:txBody>
      </p:sp>
      <p:sp>
        <p:nvSpPr>
          <p:cNvPr id="112" name="Text Box 43"/>
          <p:cNvSpPr txBox="1">
            <a:spLocks noChangeArrowheads="1"/>
          </p:cNvSpPr>
          <p:nvPr/>
        </p:nvSpPr>
        <p:spPr bwMode="auto">
          <a:xfrm>
            <a:off x="8962603" y="7290916"/>
            <a:ext cx="15509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ja-JP" altLang="en-US" sz="1000" dirty="0">
                <a:latin typeface="HG丸ｺﾞｼｯｸM-PRO" pitchFamily="50" charset="-128"/>
                <a:ea typeface="HG丸ｺﾞｼｯｸM-PRO" pitchFamily="50" charset="-128"/>
              </a:rPr>
              <a:t>朝永 岳</a:t>
            </a:r>
            <a:r>
              <a:rPr lang="ja-JP" altLang="en-US" sz="1000" dirty="0" smtClean="0">
                <a:latin typeface="HG丸ｺﾞｼｯｸM-PRO" pitchFamily="50" charset="-128"/>
                <a:ea typeface="HG丸ｺﾞｼｯｸM-PRO" pitchFamily="50" charset="-128"/>
              </a:rPr>
              <a:t>志</a:t>
            </a:r>
            <a:endParaRPr lang="ja-JP" altLang="en-US" sz="1000" dirty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800" dirty="0" err="1">
                <a:latin typeface="HG丸ｺﾞｼｯｸM-PRO" pitchFamily="50" charset="-128"/>
                <a:ea typeface="HG丸ｺﾞｼｯｸM-PRO" pitchFamily="50" charset="-128"/>
              </a:rPr>
              <a:t>HV</a:t>
            </a:r>
            <a:r>
              <a:rPr lang="ja-JP" altLang="en-US" sz="800" dirty="0">
                <a:latin typeface="HG丸ｺﾞｼｯｸM-PRO" pitchFamily="50" charset="-128"/>
                <a:ea typeface="HG丸ｺﾞｼｯｸM-PRO" pitchFamily="50" charset="-128"/>
              </a:rPr>
              <a:t>先行開発部</a:t>
            </a:r>
          </a:p>
        </p:txBody>
      </p:sp>
      <p:sp>
        <p:nvSpPr>
          <p:cNvPr id="149" name="Text Box 77"/>
          <p:cNvSpPr txBox="1">
            <a:spLocks noChangeArrowheads="1"/>
          </p:cNvSpPr>
          <p:nvPr/>
        </p:nvSpPr>
        <p:spPr bwMode="auto">
          <a:xfrm>
            <a:off x="10745040" y="7290916"/>
            <a:ext cx="1004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lang="ja-JP" altLang="en-US" sz="1000" dirty="0">
                <a:latin typeface="HG丸ｺﾞｼｯｸM-PRO" pitchFamily="50" charset="-128"/>
                <a:ea typeface="HG丸ｺﾞｼｯｸM-PRO" pitchFamily="50" charset="-128"/>
              </a:rPr>
              <a:t>栗田 晶</a:t>
            </a:r>
            <a:r>
              <a:rPr lang="ja-JP" altLang="en-US" sz="1000" dirty="0" smtClean="0">
                <a:latin typeface="HG丸ｺﾞｼｯｸM-PRO" pitchFamily="50" charset="-128"/>
                <a:ea typeface="HG丸ｺﾞｼｯｸM-PRO" pitchFamily="50" charset="-128"/>
              </a:rPr>
              <a:t>功</a:t>
            </a:r>
            <a:endParaRPr lang="ja-JP" altLang="en-US" sz="1000" dirty="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zh-TW" altLang="en-US" sz="800" dirty="0">
                <a:latin typeface="HG丸ｺﾞｼｯｸM-PRO" pitchFamily="50" charset="-128"/>
                <a:ea typeface="HG丸ｺﾞｼｯｸM-PRO" pitchFamily="50" charset="-128"/>
              </a:rPr>
              <a:t>本社工場機械部</a:t>
            </a:r>
            <a:endParaRPr lang="ja-JP" altLang="en-US" sz="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pic>
        <p:nvPicPr>
          <p:cNvPr id="154" name="Picture 2" descr="https://bbs09.bbs2.tec.toyota.co.jp/php-bin/standard/FileOut.php/r/TechnicalAdministration/JOB/T08ES/07_%83g%83%88%83%5E%8BZ%8Fp%89%EF%202014/01_%8BZ%8Fp%8E%D2%82%CC%88%EA%93%FA/140_%8DL%95%F1%8A%D6%8CW/010_%83v%83%8D%83O%83%89%83%80/%8A%E7%8E%CA%90%5E/?FILES=%92%A9%89i%8Ax%8Eu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9830" y="7155615"/>
            <a:ext cx="376331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" name="Picture 4" descr="https://bbs09.bbs2.tec.toyota.co.jp/php-bin/standard/FileOut.php/r/TechnicalAdministration/JOB/T08ES/07_%83g%83%88%83%5E%8BZ%8Fp%89%EF%202014/01_%8BZ%8Fp%8E%D2%82%CC%88%EA%93%FA/140_%8DL%95%F1%8A%D6%8CW/010_%83v%83%8D%83O%83%89%83%80/%8A%E7%8E%CA%90%5E/?FILES=%8CI%93c%8F%BB%8C%F7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0789" y="7155615"/>
            <a:ext cx="376331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6" name="メモ 155"/>
          <p:cNvSpPr/>
          <p:nvPr/>
        </p:nvSpPr>
        <p:spPr bwMode="auto">
          <a:xfrm rot="21103693">
            <a:off x="12054914" y="6990134"/>
            <a:ext cx="2563194" cy="896734"/>
          </a:xfrm>
          <a:prstGeom prst="foldedCorner">
            <a:avLst>
              <a:gd name="adj" fmla="val 2414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HGP創英角ﾎﾟｯﾌﾟ体" pitchFamily="50" charset="-128"/>
              </a:rPr>
              <a:t>実行委員メッセージ</a:t>
            </a:r>
            <a:endParaRPr lang="en-US" altLang="ja-JP" sz="1050" dirty="0"/>
          </a:p>
          <a:p>
            <a:pPr marL="0" marR="0" indent="0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050" dirty="0" smtClean="0"/>
          </a:p>
          <a:p>
            <a:pPr marL="0" marR="0" indent="0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ja-JP" sz="1400" dirty="0" smtClean="0"/>
          </a:p>
        </p:txBody>
      </p:sp>
      <p:sp>
        <p:nvSpPr>
          <p:cNvPr id="157" name="Text Box 116"/>
          <p:cNvSpPr txBox="1">
            <a:spLocks noChangeArrowheads="1"/>
          </p:cNvSpPr>
          <p:nvPr/>
        </p:nvSpPr>
        <p:spPr bwMode="auto">
          <a:xfrm>
            <a:off x="7648860" y="8775669"/>
            <a:ext cx="5129918" cy="1249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39853" tIns="69928" rIns="139853" bIns="69928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 smtClean="0">
                <a:latin typeface="HG丸ｺﾞｼｯｸM-PRO" pitchFamily="50" charset="-128"/>
                <a:ea typeface="HG丸ｺﾞｼｯｸM-PRO" pitchFamily="50" charset="-128"/>
              </a:rPr>
              <a:t>新企画満載の各</a:t>
            </a:r>
            <a:r>
              <a:rPr lang="en-US" altLang="ja-JP" sz="1800" dirty="0" smtClean="0">
                <a:latin typeface="HG丸ｺﾞｼｯｸM-PRO" pitchFamily="50" charset="-128"/>
                <a:ea typeface="HG丸ｺﾞｼｯｸM-PRO" pitchFamily="50" charset="-128"/>
              </a:rPr>
              <a:t>TES</a:t>
            </a:r>
            <a:r>
              <a:rPr lang="ja-JP" altLang="en-US" sz="1800" dirty="0" smtClean="0">
                <a:latin typeface="HG丸ｺﾞｼｯｸM-PRO" pitchFamily="50" charset="-128"/>
                <a:ea typeface="HG丸ｺﾞｼｯｸM-PRO" pitchFamily="50" charset="-128"/>
              </a:rPr>
              <a:t>企画を先取りで紹介！</a:t>
            </a:r>
            <a:endParaRPr lang="en-US" altLang="ja-JP" sz="18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l"/>
            <a:endParaRPr lang="en-US" altLang="ja-JP" sz="18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l"/>
            <a:r>
              <a:rPr lang="ja-JP" altLang="en-US" sz="1800" dirty="0" smtClean="0">
                <a:latin typeface="HG丸ｺﾞｼｯｸM-PRO" pitchFamily="50" charset="-128"/>
                <a:ea typeface="HG丸ｺﾞｼｯｸM-PRO" pitchFamily="50" charset="-128"/>
              </a:rPr>
              <a:t>そして製作中の</a:t>
            </a:r>
            <a:r>
              <a:rPr lang="en-US" altLang="ja-JP" sz="1800" dirty="0" smtClean="0">
                <a:latin typeface="HG丸ｺﾞｼｯｸM-PRO" pitchFamily="50" charset="-128"/>
                <a:ea typeface="HG丸ｺﾞｼｯｸM-PRO" pitchFamily="50" charset="-128"/>
              </a:rPr>
              <a:t>TES</a:t>
            </a:r>
            <a:r>
              <a:rPr lang="ja-JP" altLang="en-US" sz="1800" dirty="0" smtClean="0">
                <a:latin typeface="HG丸ｺﾞｼｯｸM-PRO" pitchFamily="50" charset="-128"/>
                <a:ea typeface="HG丸ｺﾞｼｯｸM-PRO" pitchFamily="50" charset="-128"/>
              </a:rPr>
              <a:t>実車が本年初公開！！</a:t>
            </a:r>
            <a:endParaRPr lang="en-US" altLang="ja-JP" sz="18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algn="l"/>
            <a:r>
              <a:rPr lang="ja-JP" altLang="en-US" sz="1800" dirty="0" smtClean="0">
                <a:latin typeface="HG丸ｺﾞｼｯｸM-PRO" pitchFamily="50" charset="-128"/>
                <a:ea typeface="HG丸ｺﾞｼｯｸM-PRO" pitchFamily="50" charset="-128"/>
              </a:rPr>
              <a:t>“素”に拘り抜いたクルマの可能性を体感！！</a:t>
            </a:r>
            <a:endParaRPr lang="ja-JP" altLang="en-US" sz="18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pic>
        <p:nvPicPr>
          <p:cNvPr id="158" name="Picture 4" descr="IMG_0519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2" t="17806" r="8491" b="16852"/>
          <a:stretch/>
        </p:blipFill>
        <p:spPr bwMode="auto">
          <a:xfrm>
            <a:off x="12795574" y="8996454"/>
            <a:ext cx="1620000" cy="9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9" name="フリーフォーム 158"/>
          <p:cNvSpPr/>
          <p:nvPr/>
        </p:nvSpPr>
        <p:spPr bwMode="auto">
          <a:xfrm>
            <a:off x="12830337" y="9062800"/>
            <a:ext cx="1566862" cy="843801"/>
          </a:xfrm>
          <a:custGeom>
            <a:avLst/>
            <a:gdLst>
              <a:gd name="connsiteX0" fmla="*/ 76200 w 1566862"/>
              <a:gd name="connsiteY0" fmla="*/ 166687 h 857250"/>
              <a:gd name="connsiteX1" fmla="*/ 71437 w 1566862"/>
              <a:gd name="connsiteY1" fmla="*/ 247650 h 857250"/>
              <a:gd name="connsiteX2" fmla="*/ 57150 w 1566862"/>
              <a:gd name="connsiteY2" fmla="*/ 261937 h 857250"/>
              <a:gd name="connsiteX3" fmla="*/ 38100 w 1566862"/>
              <a:gd name="connsiteY3" fmla="*/ 309562 h 857250"/>
              <a:gd name="connsiteX4" fmla="*/ 23812 w 1566862"/>
              <a:gd name="connsiteY4" fmla="*/ 319087 h 857250"/>
              <a:gd name="connsiteX5" fmla="*/ 14287 w 1566862"/>
              <a:gd name="connsiteY5" fmla="*/ 352425 h 857250"/>
              <a:gd name="connsiteX6" fmla="*/ 9525 w 1566862"/>
              <a:gd name="connsiteY6" fmla="*/ 442912 h 857250"/>
              <a:gd name="connsiteX7" fmla="*/ 4762 w 1566862"/>
              <a:gd name="connsiteY7" fmla="*/ 457200 h 857250"/>
              <a:gd name="connsiteX8" fmla="*/ 0 w 1566862"/>
              <a:gd name="connsiteY8" fmla="*/ 481012 h 857250"/>
              <a:gd name="connsiteX9" fmla="*/ 4762 w 1566862"/>
              <a:gd name="connsiteY9" fmla="*/ 585787 h 857250"/>
              <a:gd name="connsiteX10" fmla="*/ 9525 w 1566862"/>
              <a:gd name="connsiteY10" fmla="*/ 600075 h 857250"/>
              <a:gd name="connsiteX11" fmla="*/ 14287 w 1566862"/>
              <a:gd name="connsiteY11" fmla="*/ 628650 h 857250"/>
              <a:gd name="connsiteX12" fmla="*/ 23812 w 1566862"/>
              <a:gd name="connsiteY12" fmla="*/ 657225 h 857250"/>
              <a:gd name="connsiteX13" fmla="*/ 52387 w 1566862"/>
              <a:gd name="connsiteY13" fmla="*/ 681037 h 857250"/>
              <a:gd name="connsiteX14" fmla="*/ 66675 w 1566862"/>
              <a:gd name="connsiteY14" fmla="*/ 685800 h 857250"/>
              <a:gd name="connsiteX15" fmla="*/ 152400 w 1566862"/>
              <a:gd name="connsiteY15" fmla="*/ 681037 h 857250"/>
              <a:gd name="connsiteX16" fmla="*/ 161925 w 1566862"/>
              <a:gd name="connsiteY16" fmla="*/ 666750 h 857250"/>
              <a:gd name="connsiteX17" fmla="*/ 176212 w 1566862"/>
              <a:gd name="connsiteY17" fmla="*/ 661987 h 857250"/>
              <a:gd name="connsiteX18" fmla="*/ 209550 w 1566862"/>
              <a:gd name="connsiteY18" fmla="*/ 642937 h 857250"/>
              <a:gd name="connsiteX19" fmla="*/ 252412 w 1566862"/>
              <a:gd name="connsiteY19" fmla="*/ 647700 h 857250"/>
              <a:gd name="connsiteX20" fmla="*/ 328612 w 1566862"/>
              <a:gd name="connsiteY20" fmla="*/ 657225 h 857250"/>
              <a:gd name="connsiteX21" fmla="*/ 366712 w 1566862"/>
              <a:gd name="connsiteY21" fmla="*/ 666750 h 857250"/>
              <a:gd name="connsiteX22" fmla="*/ 381000 w 1566862"/>
              <a:gd name="connsiteY22" fmla="*/ 671512 h 857250"/>
              <a:gd name="connsiteX23" fmla="*/ 419100 w 1566862"/>
              <a:gd name="connsiteY23" fmla="*/ 681037 h 857250"/>
              <a:gd name="connsiteX24" fmla="*/ 433387 w 1566862"/>
              <a:gd name="connsiteY24" fmla="*/ 685800 h 857250"/>
              <a:gd name="connsiteX25" fmla="*/ 466725 w 1566862"/>
              <a:gd name="connsiteY25" fmla="*/ 690562 h 857250"/>
              <a:gd name="connsiteX26" fmla="*/ 485775 w 1566862"/>
              <a:gd name="connsiteY26" fmla="*/ 695325 h 857250"/>
              <a:gd name="connsiteX27" fmla="*/ 523875 w 1566862"/>
              <a:gd name="connsiteY27" fmla="*/ 700087 h 857250"/>
              <a:gd name="connsiteX28" fmla="*/ 538162 w 1566862"/>
              <a:gd name="connsiteY28" fmla="*/ 704850 h 857250"/>
              <a:gd name="connsiteX29" fmla="*/ 538162 w 1566862"/>
              <a:gd name="connsiteY29" fmla="*/ 733425 h 857250"/>
              <a:gd name="connsiteX30" fmla="*/ 542925 w 1566862"/>
              <a:gd name="connsiteY30" fmla="*/ 762000 h 857250"/>
              <a:gd name="connsiteX31" fmla="*/ 547687 w 1566862"/>
              <a:gd name="connsiteY31" fmla="*/ 776287 h 857250"/>
              <a:gd name="connsiteX32" fmla="*/ 561975 w 1566862"/>
              <a:gd name="connsiteY32" fmla="*/ 781050 h 857250"/>
              <a:gd name="connsiteX33" fmla="*/ 581025 w 1566862"/>
              <a:gd name="connsiteY33" fmla="*/ 800100 h 857250"/>
              <a:gd name="connsiteX34" fmla="*/ 623887 w 1566862"/>
              <a:gd name="connsiteY34" fmla="*/ 823912 h 857250"/>
              <a:gd name="connsiteX35" fmla="*/ 652462 w 1566862"/>
              <a:gd name="connsiteY35" fmla="*/ 838200 h 857250"/>
              <a:gd name="connsiteX36" fmla="*/ 666750 w 1566862"/>
              <a:gd name="connsiteY36" fmla="*/ 847725 h 857250"/>
              <a:gd name="connsiteX37" fmla="*/ 695325 w 1566862"/>
              <a:gd name="connsiteY37" fmla="*/ 857250 h 857250"/>
              <a:gd name="connsiteX38" fmla="*/ 800100 w 1566862"/>
              <a:gd name="connsiteY38" fmla="*/ 852487 h 857250"/>
              <a:gd name="connsiteX39" fmla="*/ 828675 w 1566862"/>
              <a:gd name="connsiteY39" fmla="*/ 842962 h 857250"/>
              <a:gd name="connsiteX40" fmla="*/ 842962 w 1566862"/>
              <a:gd name="connsiteY40" fmla="*/ 833437 h 857250"/>
              <a:gd name="connsiteX41" fmla="*/ 847725 w 1566862"/>
              <a:gd name="connsiteY41" fmla="*/ 814387 h 857250"/>
              <a:gd name="connsiteX42" fmla="*/ 862012 w 1566862"/>
              <a:gd name="connsiteY42" fmla="*/ 804862 h 857250"/>
              <a:gd name="connsiteX43" fmla="*/ 942975 w 1566862"/>
              <a:gd name="connsiteY43" fmla="*/ 800100 h 857250"/>
              <a:gd name="connsiteX44" fmla="*/ 1366837 w 1566862"/>
              <a:gd name="connsiteY44" fmla="*/ 795337 h 857250"/>
              <a:gd name="connsiteX45" fmla="*/ 1419225 w 1566862"/>
              <a:gd name="connsiteY45" fmla="*/ 785812 h 857250"/>
              <a:gd name="connsiteX46" fmla="*/ 1447800 w 1566862"/>
              <a:gd name="connsiteY46" fmla="*/ 776287 h 857250"/>
              <a:gd name="connsiteX47" fmla="*/ 1471612 w 1566862"/>
              <a:gd name="connsiteY47" fmla="*/ 771525 h 857250"/>
              <a:gd name="connsiteX48" fmla="*/ 1509712 w 1566862"/>
              <a:gd name="connsiteY48" fmla="*/ 762000 h 857250"/>
              <a:gd name="connsiteX49" fmla="*/ 1538287 w 1566862"/>
              <a:gd name="connsiteY49" fmla="*/ 738187 h 857250"/>
              <a:gd name="connsiteX50" fmla="*/ 1543050 w 1566862"/>
              <a:gd name="connsiteY50" fmla="*/ 723900 h 857250"/>
              <a:gd name="connsiteX51" fmla="*/ 1552575 w 1566862"/>
              <a:gd name="connsiteY51" fmla="*/ 709612 h 857250"/>
              <a:gd name="connsiteX52" fmla="*/ 1552575 w 1566862"/>
              <a:gd name="connsiteY52" fmla="*/ 657225 h 857250"/>
              <a:gd name="connsiteX53" fmla="*/ 1557337 w 1566862"/>
              <a:gd name="connsiteY53" fmla="*/ 619125 h 857250"/>
              <a:gd name="connsiteX54" fmla="*/ 1566862 w 1566862"/>
              <a:gd name="connsiteY54" fmla="*/ 590550 h 857250"/>
              <a:gd name="connsiteX55" fmla="*/ 1562100 w 1566862"/>
              <a:gd name="connsiteY55" fmla="*/ 481012 h 857250"/>
              <a:gd name="connsiteX56" fmla="*/ 1552575 w 1566862"/>
              <a:gd name="connsiteY56" fmla="*/ 452437 h 857250"/>
              <a:gd name="connsiteX57" fmla="*/ 1538287 w 1566862"/>
              <a:gd name="connsiteY57" fmla="*/ 442912 h 857250"/>
              <a:gd name="connsiteX58" fmla="*/ 1528762 w 1566862"/>
              <a:gd name="connsiteY58" fmla="*/ 428625 h 857250"/>
              <a:gd name="connsiteX59" fmla="*/ 1514475 w 1566862"/>
              <a:gd name="connsiteY59" fmla="*/ 423862 h 857250"/>
              <a:gd name="connsiteX60" fmla="*/ 1509712 w 1566862"/>
              <a:gd name="connsiteY60" fmla="*/ 409575 h 857250"/>
              <a:gd name="connsiteX61" fmla="*/ 1485900 w 1566862"/>
              <a:gd name="connsiteY61" fmla="*/ 390525 h 857250"/>
              <a:gd name="connsiteX62" fmla="*/ 1476375 w 1566862"/>
              <a:gd name="connsiteY62" fmla="*/ 376237 h 857250"/>
              <a:gd name="connsiteX63" fmla="*/ 1462087 w 1566862"/>
              <a:gd name="connsiteY63" fmla="*/ 366712 h 857250"/>
              <a:gd name="connsiteX64" fmla="*/ 1457325 w 1566862"/>
              <a:gd name="connsiteY64" fmla="*/ 352425 h 857250"/>
              <a:gd name="connsiteX65" fmla="*/ 1428750 w 1566862"/>
              <a:gd name="connsiteY65" fmla="*/ 333375 h 857250"/>
              <a:gd name="connsiteX66" fmla="*/ 1423987 w 1566862"/>
              <a:gd name="connsiteY66" fmla="*/ 319087 h 857250"/>
              <a:gd name="connsiteX67" fmla="*/ 1414462 w 1566862"/>
              <a:gd name="connsiteY67" fmla="*/ 304800 h 857250"/>
              <a:gd name="connsiteX68" fmla="*/ 1385887 w 1566862"/>
              <a:gd name="connsiteY68" fmla="*/ 280987 h 857250"/>
              <a:gd name="connsiteX69" fmla="*/ 1371600 w 1566862"/>
              <a:gd name="connsiteY69" fmla="*/ 276225 h 857250"/>
              <a:gd name="connsiteX70" fmla="*/ 1338262 w 1566862"/>
              <a:gd name="connsiteY70" fmla="*/ 257175 h 857250"/>
              <a:gd name="connsiteX71" fmla="*/ 1323975 w 1566862"/>
              <a:gd name="connsiteY71" fmla="*/ 252412 h 857250"/>
              <a:gd name="connsiteX72" fmla="*/ 1295400 w 1566862"/>
              <a:gd name="connsiteY72" fmla="*/ 233362 h 857250"/>
              <a:gd name="connsiteX73" fmla="*/ 1252537 w 1566862"/>
              <a:gd name="connsiteY73" fmla="*/ 214312 h 857250"/>
              <a:gd name="connsiteX74" fmla="*/ 1233487 w 1566862"/>
              <a:gd name="connsiteY74" fmla="*/ 185737 h 857250"/>
              <a:gd name="connsiteX75" fmla="*/ 1228725 w 1566862"/>
              <a:gd name="connsiteY75" fmla="*/ 171450 h 857250"/>
              <a:gd name="connsiteX76" fmla="*/ 1209675 w 1566862"/>
              <a:gd name="connsiteY76" fmla="*/ 161925 h 857250"/>
              <a:gd name="connsiteX77" fmla="*/ 1204912 w 1566862"/>
              <a:gd name="connsiteY77" fmla="*/ 147637 h 857250"/>
              <a:gd name="connsiteX78" fmla="*/ 1162050 w 1566862"/>
              <a:gd name="connsiteY78" fmla="*/ 133350 h 857250"/>
              <a:gd name="connsiteX79" fmla="*/ 1147762 w 1566862"/>
              <a:gd name="connsiteY79" fmla="*/ 128587 h 857250"/>
              <a:gd name="connsiteX80" fmla="*/ 1133475 w 1566862"/>
              <a:gd name="connsiteY80" fmla="*/ 123825 h 857250"/>
              <a:gd name="connsiteX81" fmla="*/ 1123950 w 1566862"/>
              <a:gd name="connsiteY81" fmla="*/ 109537 h 857250"/>
              <a:gd name="connsiteX82" fmla="*/ 1109662 w 1566862"/>
              <a:gd name="connsiteY82" fmla="*/ 104775 h 857250"/>
              <a:gd name="connsiteX83" fmla="*/ 1104900 w 1566862"/>
              <a:gd name="connsiteY83" fmla="*/ 90487 h 857250"/>
              <a:gd name="connsiteX84" fmla="*/ 1076325 w 1566862"/>
              <a:gd name="connsiteY84" fmla="*/ 80962 h 857250"/>
              <a:gd name="connsiteX85" fmla="*/ 1062037 w 1566862"/>
              <a:gd name="connsiteY85" fmla="*/ 76200 h 857250"/>
              <a:gd name="connsiteX86" fmla="*/ 1033462 w 1566862"/>
              <a:gd name="connsiteY86" fmla="*/ 57150 h 857250"/>
              <a:gd name="connsiteX87" fmla="*/ 1019175 w 1566862"/>
              <a:gd name="connsiteY87" fmla="*/ 47625 h 857250"/>
              <a:gd name="connsiteX88" fmla="*/ 990600 w 1566862"/>
              <a:gd name="connsiteY88" fmla="*/ 38100 h 857250"/>
              <a:gd name="connsiteX89" fmla="*/ 952500 w 1566862"/>
              <a:gd name="connsiteY89" fmla="*/ 28575 h 857250"/>
              <a:gd name="connsiteX90" fmla="*/ 823912 w 1566862"/>
              <a:gd name="connsiteY90" fmla="*/ 23812 h 857250"/>
              <a:gd name="connsiteX91" fmla="*/ 790575 w 1566862"/>
              <a:gd name="connsiteY91" fmla="*/ 14287 h 857250"/>
              <a:gd name="connsiteX92" fmla="*/ 762000 w 1566862"/>
              <a:gd name="connsiteY92" fmla="*/ 4762 h 857250"/>
              <a:gd name="connsiteX93" fmla="*/ 714375 w 1566862"/>
              <a:gd name="connsiteY93" fmla="*/ 0 h 857250"/>
              <a:gd name="connsiteX94" fmla="*/ 371475 w 1566862"/>
              <a:gd name="connsiteY94" fmla="*/ 4762 h 857250"/>
              <a:gd name="connsiteX95" fmla="*/ 366712 w 1566862"/>
              <a:gd name="connsiteY95" fmla="*/ 19050 h 857250"/>
              <a:gd name="connsiteX96" fmla="*/ 352425 w 1566862"/>
              <a:gd name="connsiteY96" fmla="*/ 28575 h 857250"/>
              <a:gd name="connsiteX97" fmla="*/ 338137 w 1566862"/>
              <a:gd name="connsiteY97" fmla="*/ 57150 h 857250"/>
              <a:gd name="connsiteX98" fmla="*/ 328612 w 1566862"/>
              <a:gd name="connsiteY98" fmla="*/ 85725 h 857250"/>
              <a:gd name="connsiteX99" fmla="*/ 314325 w 1566862"/>
              <a:gd name="connsiteY99" fmla="*/ 114300 h 857250"/>
              <a:gd name="connsiteX100" fmla="*/ 300037 w 1566862"/>
              <a:gd name="connsiteY100" fmla="*/ 119062 h 857250"/>
              <a:gd name="connsiteX101" fmla="*/ 290512 w 1566862"/>
              <a:gd name="connsiteY101" fmla="*/ 133350 h 857250"/>
              <a:gd name="connsiteX102" fmla="*/ 276225 w 1566862"/>
              <a:gd name="connsiteY102" fmla="*/ 138112 h 857250"/>
              <a:gd name="connsiteX103" fmla="*/ 257175 w 1566862"/>
              <a:gd name="connsiteY103" fmla="*/ 180975 h 857250"/>
              <a:gd name="connsiteX104" fmla="*/ 242887 w 1566862"/>
              <a:gd name="connsiteY104" fmla="*/ 185737 h 857250"/>
              <a:gd name="connsiteX105" fmla="*/ 195262 w 1566862"/>
              <a:gd name="connsiteY105" fmla="*/ 180975 h 857250"/>
              <a:gd name="connsiteX106" fmla="*/ 166687 w 1566862"/>
              <a:gd name="connsiteY106" fmla="*/ 171450 h 857250"/>
              <a:gd name="connsiteX107" fmla="*/ 152400 w 1566862"/>
              <a:gd name="connsiteY107" fmla="*/ 166687 h 857250"/>
              <a:gd name="connsiteX108" fmla="*/ 76200 w 1566862"/>
              <a:gd name="connsiteY108" fmla="*/ 166687 h 857250"/>
              <a:gd name="connsiteX0" fmla="*/ 76200 w 1566862"/>
              <a:gd name="connsiteY0" fmla="*/ 166687 h 857250"/>
              <a:gd name="connsiteX1" fmla="*/ 71437 w 1566862"/>
              <a:gd name="connsiteY1" fmla="*/ 247650 h 857250"/>
              <a:gd name="connsiteX2" fmla="*/ 57150 w 1566862"/>
              <a:gd name="connsiteY2" fmla="*/ 261937 h 857250"/>
              <a:gd name="connsiteX3" fmla="*/ 38100 w 1566862"/>
              <a:gd name="connsiteY3" fmla="*/ 309562 h 857250"/>
              <a:gd name="connsiteX4" fmla="*/ 23812 w 1566862"/>
              <a:gd name="connsiteY4" fmla="*/ 319087 h 857250"/>
              <a:gd name="connsiteX5" fmla="*/ 14287 w 1566862"/>
              <a:gd name="connsiteY5" fmla="*/ 352425 h 857250"/>
              <a:gd name="connsiteX6" fmla="*/ 9525 w 1566862"/>
              <a:gd name="connsiteY6" fmla="*/ 442912 h 857250"/>
              <a:gd name="connsiteX7" fmla="*/ 4762 w 1566862"/>
              <a:gd name="connsiteY7" fmla="*/ 457200 h 857250"/>
              <a:gd name="connsiteX8" fmla="*/ 0 w 1566862"/>
              <a:gd name="connsiteY8" fmla="*/ 481012 h 857250"/>
              <a:gd name="connsiteX9" fmla="*/ 4762 w 1566862"/>
              <a:gd name="connsiteY9" fmla="*/ 585787 h 857250"/>
              <a:gd name="connsiteX10" fmla="*/ 9525 w 1566862"/>
              <a:gd name="connsiteY10" fmla="*/ 600075 h 857250"/>
              <a:gd name="connsiteX11" fmla="*/ 14287 w 1566862"/>
              <a:gd name="connsiteY11" fmla="*/ 628650 h 857250"/>
              <a:gd name="connsiteX12" fmla="*/ 23812 w 1566862"/>
              <a:gd name="connsiteY12" fmla="*/ 657225 h 857250"/>
              <a:gd name="connsiteX13" fmla="*/ 52387 w 1566862"/>
              <a:gd name="connsiteY13" fmla="*/ 681037 h 857250"/>
              <a:gd name="connsiteX14" fmla="*/ 66675 w 1566862"/>
              <a:gd name="connsiteY14" fmla="*/ 685800 h 857250"/>
              <a:gd name="connsiteX15" fmla="*/ 152400 w 1566862"/>
              <a:gd name="connsiteY15" fmla="*/ 681037 h 857250"/>
              <a:gd name="connsiteX16" fmla="*/ 161925 w 1566862"/>
              <a:gd name="connsiteY16" fmla="*/ 666750 h 857250"/>
              <a:gd name="connsiteX17" fmla="*/ 176212 w 1566862"/>
              <a:gd name="connsiteY17" fmla="*/ 661987 h 857250"/>
              <a:gd name="connsiteX18" fmla="*/ 209550 w 1566862"/>
              <a:gd name="connsiteY18" fmla="*/ 642937 h 857250"/>
              <a:gd name="connsiteX19" fmla="*/ 252412 w 1566862"/>
              <a:gd name="connsiteY19" fmla="*/ 647700 h 857250"/>
              <a:gd name="connsiteX20" fmla="*/ 328612 w 1566862"/>
              <a:gd name="connsiteY20" fmla="*/ 657225 h 857250"/>
              <a:gd name="connsiteX21" fmla="*/ 366712 w 1566862"/>
              <a:gd name="connsiteY21" fmla="*/ 666750 h 857250"/>
              <a:gd name="connsiteX22" fmla="*/ 381000 w 1566862"/>
              <a:gd name="connsiteY22" fmla="*/ 671512 h 857250"/>
              <a:gd name="connsiteX23" fmla="*/ 419100 w 1566862"/>
              <a:gd name="connsiteY23" fmla="*/ 681037 h 857250"/>
              <a:gd name="connsiteX24" fmla="*/ 433387 w 1566862"/>
              <a:gd name="connsiteY24" fmla="*/ 685800 h 857250"/>
              <a:gd name="connsiteX25" fmla="*/ 466725 w 1566862"/>
              <a:gd name="connsiteY25" fmla="*/ 690562 h 857250"/>
              <a:gd name="connsiteX26" fmla="*/ 485775 w 1566862"/>
              <a:gd name="connsiteY26" fmla="*/ 695325 h 857250"/>
              <a:gd name="connsiteX27" fmla="*/ 523875 w 1566862"/>
              <a:gd name="connsiteY27" fmla="*/ 700087 h 857250"/>
              <a:gd name="connsiteX28" fmla="*/ 538162 w 1566862"/>
              <a:gd name="connsiteY28" fmla="*/ 704850 h 857250"/>
              <a:gd name="connsiteX29" fmla="*/ 538162 w 1566862"/>
              <a:gd name="connsiteY29" fmla="*/ 733425 h 857250"/>
              <a:gd name="connsiteX30" fmla="*/ 542925 w 1566862"/>
              <a:gd name="connsiteY30" fmla="*/ 762000 h 857250"/>
              <a:gd name="connsiteX31" fmla="*/ 547687 w 1566862"/>
              <a:gd name="connsiteY31" fmla="*/ 776287 h 857250"/>
              <a:gd name="connsiteX32" fmla="*/ 561975 w 1566862"/>
              <a:gd name="connsiteY32" fmla="*/ 781050 h 857250"/>
              <a:gd name="connsiteX33" fmla="*/ 581025 w 1566862"/>
              <a:gd name="connsiteY33" fmla="*/ 800100 h 857250"/>
              <a:gd name="connsiteX34" fmla="*/ 623887 w 1566862"/>
              <a:gd name="connsiteY34" fmla="*/ 823912 h 857250"/>
              <a:gd name="connsiteX35" fmla="*/ 652462 w 1566862"/>
              <a:gd name="connsiteY35" fmla="*/ 838200 h 857250"/>
              <a:gd name="connsiteX36" fmla="*/ 666750 w 1566862"/>
              <a:gd name="connsiteY36" fmla="*/ 847725 h 857250"/>
              <a:gd name="connsiteX37" fmla="*/ 695325 w 1566862"/>
              <a:gd name="connsiteY37" fmla="*/ 857250 h 857250"/>
              <a:gd name="connsiteX38" fmla="*/ 800100 w 1566862"/>
              <a:gd name="connsiteY38" fmla="*/ 852487 h 857250"/>
              <a:gd name="connsiteX39" fmla="*/ 828675 w 1566862"/>
              <a:gd name="connsiteY39" fmla="*/ 842962 h 857250"/>
              <a:gd name="connsiteX40" fmla="*/ 842962 w 1566862"/>
              <a:gd name="connsiteY40" fmla="*/ 833437 h 857250"/>
              <a:gd name="connsiteX41" fmla="*/ 847725 w 1566862"/>
              <a:gd name="connsiteY41" fmla="*/ 814387 h 857250"/>
              <a:gd name="connsiteX42" fmla="*/ 862012 w 1566862"/>
              <a:gd name="connsiteY42" fmla="*/ 804862 h 857250"/>
              <a:gd name="connsiteX43" fmla="*/ 942975 w 1566862"/>
              <a:gd name="connsiteY43" fmla="*/ 800100 h 857250"/>
              <a:gd name="connsiteX44" fmla="*/ 1366837 w 1566862"/>
              <a:gd name="connsiteY44" fmla="*/ 795337 h 857250"/>
              <a:gd name="connsiteX45" fmla="*/ 1419225 w 1566862"/>
              <a:gd name="connsiteY45" fmla="*/ 785812 h 857250"/>
              <a:gd name="connsiteX46" fmla="*/ 1447800 w 1566862"/>
              <a:gd name="connsiteY46" fmla="*/ 776287 h 857250"/>
              <a:gd name="connsiteX47" fmla="*/ 1471612 w 1566862"/>
              <a:gd name="connsiteY47" fmla="*/ 771525 h 857250"/>
              <a:gd name="connsiteX48" fmla="*/ 1509712 w 1566862"/>
              <a:gd name="connsiteY48" fmla="*/ 762000 h 857250"/>
              <a:gd name="connsiteX49" fmla="*/ 1538287 w 1566862"/>
              <a:gd name="connsiteY49" fmla="*/ 738187 h 857250"/>
              <a:gd name="connsiteX50" fmla="*/ 1543050 w 1566862"/>
              <a:gd name="connsiteY50" fmla="*/ 723900 h 857250"/>
              <a:gd name="connsiteX51" fmla="*/ 1552575 w 1566862"/>
              <a:gd name="connsiteY51" fmla="*/ 709612 h 857250"/>
              <a:gd name="connsiteX52" fmla="*/ 1552575 w 1566862"/>
              <a:gd name="connsiteY52" fmla="*/ 657225 h 857250"/>
              <a:gd name="connsiteX53" fmla="*/ 1557337 w 1566862"/>
              <a:gd name="connsiteY53" fmla="*/ 619125 h 857250"/>
              <a:gd name="connsiteX54" fmla="*/ 1566862 w 1566862"/>
              <a:gd name="connsiteY54" fmla="*/ 590550 h 857250"/>
              <a:gd name="connsiteX55" fmla="*/ 1562100 w 1566862"/>
              <a:gd name="connsiteY55" fmla="*/ 481012 h 857250"/>
              <a:gd name="connsiteX56" fmla="*/ 1552575 w 1566862"/>
              <a:gd name="connsiteY56" fmla="*/ 452437 h 857250"/>
              <a:gd name="connsiteX57" fmla="*/ 1538287 w 1566862"/>
              <a:gd name="connsiteY57" fmla="*/ 442912 h 857250"/>
              <a:gd name="connsiteX58" fmla="*/ 1528762 w 1566862"/>
              <a:gd name="connsiteY58" fmla="*/ 428625 h 857250"/>
              <a:gd name="connsiteX59" fmla="*/ 1514475 w 1566862"/>
              <a:gd name="connsiteY59" fmla="*/ 423862 h 857250"/>
              <a:gd name="connsiteX60" fmla="*/ 1509712 w 1566862"/>
              <a:gd name="connsiteY60" fmla="*/ 409575 h 857250"/>
              <a:gd name="connsiteX61" fmla="*/ 1485900 w 1566862"/>
              <a:gd name="connsiteY61" fmla="*/ 390525 h 857250"/>
              <a:gd name="connsiteX62" fmla="*/ 1476375 w 1566862"/>
              <a:gd name="connsiteY62" fmla="*/ 376237 h 857250"/>
              <a:gd name="connsiteX63" fmla="*/ 1462087 w 1566862"/>
              <a:gd name="connsiteY63" fmla="*/ 366712 h 857250"/>
              <a:gd name="connsiteX64" fmla="*/ 1457325 w 1566862"/>
              <a:gd name="connsiteY64" fmla="*/ 352425 h 857250"/>
              <a:gd name="connsiteX65" fmla="*/ 1428750 w 1566862"/>
              <a:gd name="connsiteY65" fmla="*/ 333375 h 857250"/>
              <a:gd name="connsiteX66" fmla="*/ 1423987 w 1566862"/>
              <a:gd name="connsiteY66" fmla="*/ 319087 h 857250"/>
              <a:gd name="connsiteX67" fmla="*/ 1414462 w 1566862"/>
              <a:gd name="connsiteY67" fmla="*/ 304800 h 857250"/>
              <a:gd name="connsiteX68" fmla="*/ 1385887 w 1566862"/>
              <a:gd name="connsiteY68" fmla="*/ 280987 h 857250"/>
              <a:gd name="connsiteX69" fmla="*/ 1371600 w 1566862"/>
              <a:gd name="connsiteY69" fmla="*/ 276225 h 857250"/>
              <a:gd name="connsiteX70" fmla="*/ 1338262 w 1566862"/>
              <a:gd name="connsiteY70" fmla="*/ 257175 h 857250"/>
              <a:gd name="connsiteX71" fmla="*/ 1323975 w 1566862"/>
              <a:gd name="connsiteY71" fmla="*/ 252412 h 857250"/>
              <a:gd name="connsiteX72" fmla="*/ 1295400 w 1566862"/>
              <a:gd name="connsiteY72" fmla="*/ 233362 h 857250"/>
              <a:gd name="connsiteX73" fmla="*/ 1252537 w 1566862"/>
              <a:gd name="connsiteY73" fmla="*/ 214312 h 857250"/>
              <a:gd name="connsiteX74" fmla="*/ 1233487 w 1566862"/>
              <a:gd name="connsiteY74" fmla="*/ 185737 h 857250"/>
              <a:gd name="connsiteX75" fmla="*/ 1228725 w 1566862"/>
              <a:gd name="connsiteY75" fmla="*/ 171450 h 857250"/>
              <a:gd name="connsiteX76" fmla="*/ 1209675 w 1566862"/>
              <a:gd name="connsiteY76" fmla="*/ 161925 h 857250"/>
              <a:gd name="connsiteX77" fmla="*/ 1204912 w 1566862"/>
              <a:gd name="connsiteY77" fmla="*/ 147637 h 857250"/>
              <a:gd name="connsiteX78" fmla="*/ 1162050 w 1566862"/>
              <a:gd name="connsiteY78" fmla="*/ 133350 h 857250"/>
              <a:gd name="connsiteX79" fmla="*/ 1147762 w 1566862"/>
              <a:gd name="connsiteY79" fmla="*/ 128587 h 857250"/>
              <a:gd name="connsiteX80" fmla="*/ 1133475 w 1566862"/>
              <a:gd name="connsiteY80" fmla="*/ 123825 h 857250"/>
              <a:gd name="connsiteX81" fmla="*/ 1123950 w 1566862"/>
              <a:gd name="connsiteY81" fmla="*/ 109537 h 857250"/>
              <a:gd name="connsiteX82" fmla="*/ 1109662 w 1566862"/>
              <a:gd name="connsiteY82" fmla="*/ 104775 h 857250"/>
              <a:gd name="connsiteX83" fmla="*/ 1104900 w 1566862"/>
              <a:gd name="connsiteY83" fmla="*/ 90487 h 857250"/>
              <a:gd name="connsiteX84" fmla="*/ 1076325 w 1566862"/>
              <a:gd name="connsiteY84" fmla="*/ 80962 h 857250"/>
              <a:gd name="connsiteX85" fmla="*/ 1062037 w 1566862"/>
              <a:gd name="connsiteY85" fmla="*/ 76200 h 857250"/>
              <a:gd name="connsiteX86" fmla="*/ 1033462 w 1566862"/>
              <a:gd name="connsiteY86" fmla="*/ 57150 h 857250"/>
              <a:gd name="connsiteX87" fmla="*/ 1019175 w 1566862"/>
              <a:gd name="connsiteY87" fmla="*/ 47625 h 857250"/>
              <a:gd name="connsiteX88" fmla="*/ 990600 w 1566862"/>
              <a:gd name="connsiteY88" fmla="*/ 38100 h 857250"/>
              <a:gd name="connsiteX89" fmla="*/ 952500 w 1566862"/>
              <a:gd name="connsiteY89" fmla="*/ 28575 h 857250"/>
              <a:gd name="connsiteX90" fmla="*/ 823912 w 1566862"/>
              <a:gd name="connsiteY90" fmla="*/ 23812 h 857250"/>
              <a:gd name="connsiteX91" fmla="*/ 790575 w 1566862"/>
              <a:gd name="connsiteY91" fmla="*/ 14287 h 857250"/>
              <a:gd name="connsiteX92" fmla="*/ 762000 w 1566862"/>
              <a:gd name="connsiteY92" fmla="*/ 4762 h 857250"/>
              <a:gd name="connsiteX93" fmla="*/ 714375 w 1566862"/>
              <a:gd name="connsiteY93" fmla="*/ 0 h 857250"/>
              <a:gd name="connsiteX94" fmla="*/ 371475 w 1566862"/>
              <a:gd name="connsiteY94" fmla="*/ 4762 h 857250"/>
              <a:gd name="connsiteX95" fmla="*/ 366712 w 1566862"/>
              <a:gd name="connsiteY95" fmla="*/ 19050 h 857250"/>
              <a:gd name="connsiteX96" fmla="*/ 352425 w 1566862"/>
              <a:gd name="connsiteY96" fmla="*/ 28575 h 857250"/>
              <a:gd name="connsiteX97" fmla="*/ 338137 w 1566862"/>
              <a:gd name="connsiteY97" fmla="*/ 57150 h 857250"/>
              <a:gd name="connsiteX98" fmla="*/ 328612 w 1566862"/>
              <a:gd name="connsiteY98" fmla="*/ 85725 h 857250"/>
              <a:gd name="connsiteX99" fmla="*/ 302419 w 1566862"/>
              <a:gd name="connsiteY99" fmla="*/ 76200 h 857250"/>
              <a:gd name="connsiteX100" fmla="*/ 300037 w 1566862"/>
              <a:gd name="connsiteY100" fmla="*/ 119062 h 857250"/>
              <a:gd name="connsiteX101" fmla="*/ 290512 w 1566862"/>
              <a:gd name="connsiteY101" fmla="*/ 133350 h 857250"/>
              <a:gd name="connsiteX102" fmla="*/ 276225 w 1566862"/>
              <a:gd name="connsiteY102" fmla="*/ 138112 h 857250"/>
              <a:gd name="connsiteX103" fmla="*/ 257175 w 1566862"/>
              <a:gd name="connsiteY103" fmla="*/ 180975 h 857250"/>
              <a:gd name="connsiteX104" fmla="*/ 242887 w 1566862"/>
              <a:gd name="connsiteY104" fmla="*/ 185737 h 857250"/>
              <a:gd name="connsiteX105" fmla="*/ 195262 w 1566862"/>
              <a:gd name="connsiteY105" fmla="*/ 180975 h 857250"/>
              <a:gd name="connsiteX106" fmla="*/ 166687 w 1566862"/>
              <a:gd name="connsiteY106" fmla="*/ 171450 h 857250"/>
              <a:gd name="connsiteX107" fmla="*/ 152400 w 1566862"/>
              <a:gd name="connsiteY107" fmla="*/ 166687 h 857250"/>
              <a:gd name="connsiteX108" fmla="*/ 76200 w 1566862"/>
              <a:gd name="connsiteY108" fmla="*/ 166687 h 857250"/>
              <a:gd name="connsiteX0" fmla="*/ 76200 w 1566862"/>
              <a:gd name="connsiteY0" fmla="*/ 166687 h 857250"/>
              <a:gd name="connsiteX1" fmla="*/ 71437 w 1566862"/>
              <a:gd name="connsiteY1" fmla="*/ 247650 h 857250"/>
              <a:gd name="connsiteX2" fmla="*/ 57150 w 1566862"/>
              <a:gd name="connsiteY2" fmla="*/ 261937 h 857250"/>
              <a:gd name="connsiteX3" fmla="*/ 38100 w 1566862"/>
              <a:gd name="connsiteY3" fmla="*/ 309562 h 857250"/>
              <a:gd name="connsiteX4" fmla="*/ 23812 w 1566862"/>
              <a:gd name="connsiteY4" fmla="*/ 319087 h 857250"/>
              <a:gd name="connsiteX5" fmla="*/ 14287 w 1566862"/>
              <a:gd name="connsiteY5" fmla="*/ 352425 h 857250"/>
              <a:gd name="connsiteX6" fmla="*/ 9525 w 1566862"/>
              <a:gd name="connsiteY6" fmla="*/ 442912 h 857250"/>
              <a:gd name="connsiteX7" fmla="*/ 4762 w 1566862"/>
              <a:gd name="connsiteY7" fmla="*/ 457200 h 857250"/>
              <a:gd name="connsiteX8" fmla="*/ 0 w 1566862"/>
              <a:gd name="connsiteY8" fmla="*/ 481012 h 857250"/>
              <a:gd name="connsiteX9" fmla="*/ 4762 w 1566862"/>
              <a:gd name="connsiteY9" fmla="*/ 585787 h 857250"/>
              <a:gd name="connsiteX10" fmla="*/ 9525 w 1566862"/>
              <a:gd name="connsiteY10" fmla="*/ 600075 h 857250"/>
              <a:gd name="connsiteX11" fmla="*/ 14287 w 1566862"/>
              <a:gd name="connsiteY11" fmla="*/ 628650 h 857250"/>
              <a:gd name="connsiteX12" fmla="*/ 23812 w 1566862"/>
              <a:gd name="connsiteY12" fmla="*/ 657225 h 857250"/>
              <a:gd name="connsiteX13" fmla="*/ 52387 w 1566862"/>
              <a:gd name="connsiteY13" fmla="*/ 681037 h 857250"/>
              <a:gd name="connsiteX14" fmla="*/ 66675 w 1566862"/>
              <a:gd name="connsiteY14" fmla="*/ 685800 h 857250"/>
              <a:gd name="connsiteX15" fmla="*/ 152400 w 1566862"/>
              <a:gd name="connsiteY15" fmla="*/ 681037 h 857250"/>
              <a:gd name="connsiteX16" fmla="*/ 161925 w 1566862"/>
              <a:gd name="connsiteY16" fmla="*/ 666750 h 857250"/>
              <a:gd name="connsiteX17" fmla="*/ 176212 w 1566862"/>
              <a:gd name="connsiteY17" fmla="*/ 661987 h 857250"/>
              <a:gd name="connsiteX18" fmla="*/ 209550 w 1566862"/>
              <a:gd name="connsiteY18" fmla="*/ 642937 h 857250"/>
              <a:gd name="connsiteX19" fmla="*/ 252412 w 1566862"/>
              <a:gd name="connsiteY19" fmla="*/ 647700 h 857250"/>
              <a:gd name="connsiteX20" fmla="*/ 328612 w 1566862"/>
              <a:gd name="connsiteY20" fmla="*/ 657225 h 857250"/>
              <a:gd name="connsiteX21" fmla="*/ 366712 w 1566862"/>
              <a:gd name="connsiteY21" fmla="*/ 666750 h 857250"/>
              <a:gd name="connsiteX22" fmla="*/ 381000 w 1566862"/>
              <a:gd name="connsiteY22" fmla="*/ 671512 h 857250"/>
              <a:gd name="connsiteX23" fmla="*/ 419100 w 1566862"/>
              <a:gd name="connsiteY23" fmla="*/ 681037 h 857250"/>
              <a:gd name="connsiteX24" fmla="*/ 433387 w 1566862"/>
              <a:gd name="connsiteY24" fmla="*/ 685800 h 857250"/>
              <a:gd name="connsiteX25" fmla="*/ 466725 w 1566862"/>
              <a:gd name="connsiteY25" fmla="*/ 690562 h 857250"/>
              <a:gd name="connsiteX26" fmla="*/ 485775 w 1566862"/>
              <a:gd name="connsiteY26" fmla="*/ 695325 h 857250"/>
              <a:gd name="connsiteX27" fmla="*/ 523875 w 1566862"/>
              <a:gd name="connsiteY27" fmla="*/ 700087 h 857250"/>
              <a:gd name="connsiteX28" fmla="*/ 538162 w 1566862"/>
              <a:gd name="connsiteY28" fmla="*/ 704850 h 857250"/>
              <a:gd name="connsiteX29" fmla="*/ 538162 w 1566862"/>
              <a:gd name="connsiteY29" fmla="*/ 733425 h 857250"/>
              <a:gd name="connsiteX30" fmla="*/ 542925 w 1566862"/>
              <a:gd name="connsiteY30" fmla="*/ 762000 h 857250"/>
              <a:gd name="connsiteX31" fmla="*/ 547687 w 1566862"/>
              <a:gd name="connsiteY31" fmla="*/ 776287 h 857250"/>
              <a:gd name="connsiteX32" fmla="*/ 561975 w 1566862"/>
              <a:gd name="connsiteY32" fmla="*/ 781050 h 857250"/>
              <a:gd name="connsiteX33" fmla="*/ 581025 w 1566862"/>
              <a:gd name="connsiteY33" fmla="*/ 800100 h 857250"/>
              <a:gd name="connsiteX34" fmla="*/ 623887 w 1566862"/>
              <a:gd name="connsiteY34" fmla="*/ 823912 h 857250"/>
              <a:gd name="connsiteX35" fmla="*/ 652462 w 1566862"/>
              <a:gd name="connsiteY35" fmla="*/ 838200 h 857250"/>
              <a:gd name="connsiteX36" fmla="*/ 666750 w 1566862"/>
              <a:gd name="connsiteY36" fmla="*/ 847725 h 857250"/>
              <a:gd name="connsiteX37" fmla="*/ 695325 w 1566862"/>
              <a:gd name="connsiteY37" fmla="*/ 857250 h 857250"/>
              <a:gd name="connsiteX38" fmla="*/ 800100 w 1566862"/>
              <a:gd name="connsiteY38" fmla="*/ 852487 h 857250"/>
              <a:gd name="connsiteX39" fmla="*/ 828675 w 1566862"/>
              <a:gd name="connsiteY39" fmla="*/ 842962 h 857250"/>
              <a:gd name="connsiteX40" fmla="*/ 842962 w 1566862"/>
              <a:gd name="connsiteY40" fmla="*/ 833437 h 857250"/>
              <a:gd name="connsiteX41" fmla="*/ 847725 w 1566862"/>
              <a:gd name="connsiteY41" fmla="*/ 814387 h 857250"/>
              <a:gd name="connsiteX42" fmla="*/ 862012 w 1566862"/>
              <a:gd name="connsiteY42" fmla="*/ 804862 h 857250"/>
              <a:gd name="connsiteX43" fmla="*/ 942975 w 1566862"/>
              <a:gd name="connsiteY43" fmla="*/ 800100 h 857250"/>
              <a:gd name="connsiteX44" fmla="*/ 1366837 w 1566862"/>
              <a:gd name="connsiteY44" fmla="*/ 795337 h 857250"/>
              <a:gd name="connsiteX45" fmla="*/ 1419225 w 1566862"/>
              <a:gd name="connsiteY45" fmla="*/ 785812 h 857250"/>
              <a:gd name="connsiteX46" fmla="*/ 1447800 w 1566862"/>
              <a:gd name="connsiteY46" fmla="*/ 776287 h 857250"/>
              <a:gd name="connsiteX47" fmla="*/ 1471612 w 1566862"/>
              <a:gd name="connsiteY47" fmla="*/ 771525 h 857250"/>
              <a:gd name="connsiteX48" fmla="*/ 1509712 w 1566862"/>
              <a:gd name="connsiteY48" fmla="*/ 762000 h 857250"/>
              <a:gd name="connsiteX49" fmla="*/ 1538287 w 1566862"/>
              <a:gd name="connsiteY49" fmla="*/ 738187 h 857250"/>
              <a:gd name="connsiteX50" fmla="*/ 1543050 w 1566862"/>
              <a:gd name="connsiteY50" fmla="*/ 723900 h 857250"/>
              <a:gd name="connsiteX51" fmla="*/ 1552575 w 1566862"/>
              <a:gd name="connsiteY51" fmla="*/ 709612 h 857250"/>
              <a:gd name="connsiteX52" fmla="*/ 1552575 w 1566862"/>
              <a:gd name="connsiteY52" fmla="*/ 657225 h 857250"/>
              <a:gd name="connsiteX53" fmla="*/ 1557337 w 1566862"/>
              <a:gd name="connsiteY53" fmla="*/ 619125 h 857250"/>
              <a:gd name="connsiteX54" fmla="*/ 1566862 w 1566862"/>
              <a:gd name="connsiteY54" fmla="*/ 590550 h 857250"/>
              <a:gd name="connsiteX55" fmla="*/ 1562100 w 1566862"/>
              <a:gd name="connsiteY55" fmla="*/ 481012 h 857250"/>
              <a:gd name="connsiteX56" fmla="*/ 1552575 w 1566862"/>
              <a:gd name="connsiteY56" fmla="*/ 452437 h 857250"/>
              <a:gd name="connsiteX57" fmla="*/ 1538287 w 1566862"/>
              <a:gd name="connsiteY57" fmla="*/ 442912 h 857250"/>
              <a:gd name="connsiteX58" fmla="*/ 1528762 w 1566862"/>
              <a:gd name="connsiteY58" fmla="*/ 428625 h 857250"/>
              <a:gd name="connsiteX59" fmla="*/ 1514475 w 1566862"/>
              <a:gd name="connsiteY59" fmla="*/ 423862 h 857250"/>
              <a:gd name="connsiteX60" fmla="*/ 1509712 w 1566862"/>
              <a:gd name="connsiteY60" fmla="*/ 409575 h 857250"/>
              <a:gd name="connsiteX61" fmla="*/ 1485900 w 1566862"/>
              <a:gd name="connsiteY61" fmla="*/ 390525 h 857250"/>
              <a:gd name="connsiteX62" fmla="*/ 1476375 w 1566862"/>
              <a:gd name="connsiteY62" fmla="*/ 376237 h 857250"/>
              <a:gd name="connsiteX63" fmla="*/ 1462087 w 1566862"/>
              <a:gd name="connsiteY63" fmla="*/ 366712 h 857250"/>
              <a:gd name="connsiteX64" fmla="*/ 1457325 w 1566862"/>
              <a:gd name="connsiteY64" fmla="*/ 352425 h 857250"/>
              <a:gd name="connsiteX65" fmla="*/ 1428750 w 1566862"/>
              <a:gd name="connsiteY65" fmla="*/ 333375 h 857250"/>
              <a:gd name="connsiteX66" fmla="*/ 1423987 w 1566862"/>
              <a:gd name="connsiteY66" fmla="*/ 319087 h 857250"/>
              <a:gd name="connsiteX67" fmla="*/ 1414462 w 1566862"/>
              <a:gd name="connsiteY67" fmla="*/ 304800 h 857250"/>
              <a:gd name="connsiteX68" fmla="*/ 1385887 w 1566862"/>
              <a:gd name="connsiteY68" fmla="*/ 280987 h 857250"/>
              <a:gd name="connsiteX69" fmla="*/ 1371600 w 1566862"/>
              <a:gd name="connsiteY69" fmla="*/ 276225 h 857250"/>
              <a:gd name="connsiteX70" fmla="*/ 1338262 w 1566862"/>
              <a:gd name="connsiteY70" fmla="*/ 257175 h 857250"/>
              <a:gd name="connsiteX71" fmla="*/ 1323975 w 1566862"/>
              <a:gd name="connsiteY71" fmla="*/ 252412 h 857250"/>
              <a:gd name="connsiteX72" fmla="*/ 1295400 w 1566862"/>
              <a:gd name="connsiteY72" fmla="*/ 233362 h 857250"/>
              <a:gd name="connsiteX73" fmla="*/ 1252537 w 1566862"/>
              <a:gd name="connsiteY73" fmla="*/ 214312 h 857250"/>
              <a:gd name="connsiteX74" fmla="*/ 1233487 w 1566862"/>
              <a:gd name="connsiteY74" fmla="*/ 185737 h 857250"/>
              <a:gd name="connsiteX75" fmla="*/ 1228725 w 1566862"/>
              <a:gd name="connsiteY75" fmla="*/ 171450 h 857250"/>
              <a:gd name="connsiteX76" fmla="*/ 1209675 w 1566862"/>
              <a:gd name="connsiteY76" fmla="*/ 161925 h 857250"/>
              <a:gd name="connsiteX77" fmla="*/ 1204912 w 1566862"/>
              <a:gd name="connsiteY77" fmla="*/ 147637 h 857250"/>
              <a:gd name="connsiteX78" fmla="*/ 1162050 w 1566862"/>
              <a:gd name="connsiteY78" fmla="*/ 133350 h 857250"/>
              <a:gd name="connsiteX79" fmla="*/ 1147762 w 1566862"/>
              <a:gd name="connsiteY79" fmla="*/ 128587 h 857250"/>
              <a:gd name="connsiteX80" fmla="*/ 1133475 w 1566862"/>
              <a:gd name="connsiteY80" fmla="*/ 123825 h 857250"/>
              <a:gd name="connsiteX81" fmla="*/ 1123950 w 1566862"/>
              <a:gd name="connsiteY81" fmla="*/ 109537 h 857250"/>
              <a:gd name="connsiteX82" fmla="*/ 1109662 w 1566862"/>
              <a:gd name="connsiteY82" fmla="*/ 104775 h 857250"/>
              <a:gd name="connsiteX83" fmla="*/ 1104900 w 1566862"/>
              <a:gd name="connsiteY83" fmla="*/ 90487 h 857250"/>
              <a:gd name="connsiteX84" fmla="*/ 1076325 w 1566862"/>
              <a:gd name="connsiteY84" fmla="*/ 80962 h 857250"/>
              <a:gd name="connsiteX85" fmla="*/ 1062037 w 1566862"/>
              <a:gd name="connsiteY85" fmla="*/ 76200 h 857250"/>
              <a:gd name="connsiteX86" fmla="*/ 1033462 w 1566862"/>
              <a:gd name="connsiteY86" fmla="*/ 57150 h 857250"/>
              <a:gd name="connsiteX87" fmla="*/ 1019175 w 1566862"/>
              <a:gd name="connsiteY87" fmla="*/ 47625 h 857250"/>
              <a:gd name="connsiteX88" fmla="*/ 990600 w 1566862"/>
              <a:gd name="connsiteY88" fmla="*/ 38100 h 857250"/>
              <a:gd name="connsiteX89" fmla="*/ 952500 w 1566862"/>
              <a:gd name="connsiteY89" fmla="*/ 28575 h 857250"/>
              <a:gd name="connsiteX90" fmla="*/ 823912 w 1566862"/>
              <a:gd name="connsiteY90" fmla="*/ 23812 h 857250"/>
              <a:gd name="connsiteX91" fmla="*/ 790575 w 1566862"/>
              <a:gd name="connsiteY91" fmla="*/ 14287 h 857250"/>
              <a:gd name="connsiteX92" fmla="*/ 762000 w 1566862"/>
              <a:gd name="connsiteY92" fmla="*/ 4762 h 857250"/>
              <a:gd name="connsiteX93" fmla="*/ 714375 w 1566862"/>
              <a:gd name="connsiteY93" fmla="*/ 0 h 857250"/>
              <a:gd name="connsiteX94" fmla="*/ 371475 w 1566862"/>
              <a:gd name="connsiteY94" fmla="*/ 4762 h 857250"/>
              <a:gd name="connsiteX95" fmla="*/ 366712 w 1566862"/>
              <a:gd name="connsiteY95" fmla="*/ 19050 h 857250"/>
              <a:gd name="connsiteX96" fmla="*/ 352425 w 1566862"/>
              <a:gd name="connsiteY96" fmla="*/ 28575 h 857250"/>
              <a:gd name="connsiteX97" fmla="*/ 338137 w 1566862"/>
              <a:gd name="connsiteY97" fmla="*/ 57150 h 857250"/>
              <a:gd name="connsiteX98" fmla="*/ 319087 w 1566862"/>
              <a:gd name="connsiteY98" fmla="*/ 45244 h 857250"/>
              <a:gd name="connsiteX99" fmla="*/ 302419 w 1566862"/>
              <a:gd name="connsiteY99" fmla="*/ 76200 h 857250"/>
              <a:gd name="connsiteX100" fmla="*/ 300037 w 1566862"/>
              <a:gd name="connsiteY100" fmla="*/ 119062 h 857250"/>
              <a:gd name="connsiteX101" fmla="*/ 290512 w 1566862"/>
              <a:gd name="connsiteY101" fmla="*/ 133350 h 857250"/>
              <a:gd name="connsiteX102" fmla="*/ 276225 w 1566862"/>
              <a:gd name="connsiteY102" fmla="*/ 138112 h 857250"/>
              <a:gd name="connsiteX103" fmla="*/ 257175 w 1566862"/>
              <a:gd name="connsiteY103" fmla="*/ 180975 h 857250"/>
              <a:gd name="connsiteX104" fmla="*/ 242887 w 1566862"/>
              <a:gd name="connsiteY104" fmla="*/ 185737 h 857250"/>
              <a:gd name="connsiteX105" fmla="*/ 195262 w 1566862"/>
              <a:gd name="connsiteY105" fmla="*/ 180975 h 857250"/>
              <a:gd name="connsiteX106" fmla="*/ 166687 w 1566862"/>
              <a:gd name="connsiteY106" fmla="*/ 171450 h 857250"/>
              <a:gd name="connsiteX107" fmla="*/ 152400 w 1566862"/>
              <a:gd name="connsiteY107" fmla="*/ 166687 h 857250"/>
              <a:gd name="connsiteX108" fmla="*/ 76200 w 1566862"/>
              <a:gd name="connsiteY108" fmla="*/ 166687 h 857250"/>
              <a:gd name="connsiteX0" fmla="*/ 76200 w 1566862"/>
              <a:gd name="connsiteY0" fmla="*/ 166687 h 857250"/>
              <a:gd name="connsiteX1" fmla="*/ 71437 w 1566862"/>
              <a:gd name="connsiteY1" fmla="*/ 247650 h 857250"/>
              <a:gd name="connsiteX2" fmla="*/ 57150 w 1566862"/>
              <a:gd name="connsiteY2" fmla="*/ 261937 h 857250"/>
              <a:gd name="connsiteX3" fmla="*/ 38100 w 1566862"/>
              <a:gd name="connsiteY3" fmla="*/ 309562 h 857250"/>
              <a:gd name="connsiteX4" fmla="*/ 23812 w 1566862"/>
              <a:gd name="connsiteY4" fmla="*/ 319087 h 857250"/>
              <a:gd name="connsiteX5" fmla="*/ 14287 w 1566862"/>
              <a:gd name="connsiteY5" fmla="*/ 352425 h 857250"/>
              <a:gd name="connsiteX6" fmla="*/ 9525 w 1566862"/>
              <a:gd name="connsiteY6" fmla="*/ 442912 h 857250"/>
              <a:gd name="connsiteX7" fmla="*/ 4762 w 1566862"/>
              <a:gd name="connsiteY7" fmla="*/ 457200 h 857250"/>
              <a:gd name="connsiteX8" fmla="*/ 0 w 1566862"/>
              <a:gd name="connsiteY8" fmla="*/ 481012 h 857250"/>
              <a:gd name="connsiteX9" fmla="*/ 4762 w 1566862"/>
              <a:gd name="connsiteY9" fmla="*/ 585787 h 857250"/>
              <a:gd name="connsiteX10" fmla="*/ 9525 w 1566862"/>
              <a:gd name="connsiteY10" fmla="*/ 600075 h 857250"/>
              <a:gd name="connsiteX11" fmla="*/ 14287 w 1566862"/>
              <a:gd name="connsiteY11" fmla="*/ 628650 h 857250"/>
              <a:gd name="connsiteX12" fmla="*/ 23812 w 1566862"/>
              <a:gd name="connsiteY12" fmla="*/ 657225 h 857250"/>
              <a:gd name="connsiteX13" fmla="*/ 52387 w 1566862"/>
              <a:gd name="connsiteY13" fmla="*/ 681037 h 857250"/>
              <a:gd name="connsiteX14" fmla="*/ 66675 w 1566862"/>
              <a:gd name="connsiteY14" fmla="*/ 685800 h 857250"/>
              <a:gd name="connsiteX15" fmla="*/ 152400 w 1566862"/>
              <a:gd name="connsiteY15" fmla="*/ 681037 h 857250"/>
              <a:gd name="connsiteX16" fmla="*/ 161925 w 1566862"/>
              <a:gd name="connsiteY16" fmla="*/ 666750 h 857250"/>
              <a:gd name="connsiteX17" fmla="*/ 176212 w 1566862"/>
              <a:gd name="connsiteY17" fmla="*/ 661987 h 857250"/>
              <a:gd name="connsiteX18" fmla="*/ 209550 w 1566862"/>
              <a:gd name="connsiteY18" fmla="*/ 642937 h 857250"/>
              <a:gd name="connsiteX19" fmla="*/ 252412 w 1566862"/>
              <a:gd name="connsiteY19" fmla="*/ 647700 h 857250"/>
              <a:gd name="connsiteX20" fmla="*/ 328612 w 1566862"/>
              <a:gd name="connsiteY20" fmla="*/ 657225 h 857250"/>
              <a:gd name="connsiteX21" fmla="*/ 366712 w 1566862"/>
              <a:gd name="connsiteY21" fmla="*/ 666750 h 857250"/>
              <a:gd name="connsiteX22" fmla="*/ 381000 w 1566862"/>
              <a:gd name="connsiteY22" fmla="*/ 671512 h 857250"/>
              <a:gd name="connsiteX23" fmla="*/ 419100 w 1566862"/>
              <a:gd name="connsiteY23" fmla="*/ 681037 h 857250"/>
              <a:gd name="connsiteX24" fmla="*/ 433387 w 1566862"/>
              <a:gd name="connsiteY24" fmla="*/ 685800 h 857250"/>
              <a:gd name="connsiteX25" fmla="*/ 466725 w 1566862"/>
              <a:gd name="connsiteY25" fmla="*/ 690562 h 857250"/>
              <a:gd name="connsiteX26" fmla="*/ 485775 w 1566862"/>
              <a:gd name="connsiteY26" fmla="*/ 695325 h 857250"/>
              <a:gd name="connsiteX27" fmla="*/ 523875 w 1566862"/>
              <a:gd name="connsiteY27" fmla="*/ 700087 h 857250"/>
              <a:gd name="connsiteX28" fmla="*/ 538162 w 1566862"/>
              <a:gd name="connsiteY28" fmla="*/ 704850 h 857250"/>
              <a:gd name="connsiteX29" fmla="*/ 538162 w 1566862"/>
              <a:gd name="connsiteY29" fmla="*/ 733425 h 857250"/>
              <a:gd name="connsiteX30" fmla="*/ 542925 w 1566862"/>
              <a:gd name="connsiteY30" fmla="*/ 762000 h 857250"/>
              <a:gd name="connsiteX31" fmla="*/ 547687 w 1566862"/>
              <a:gd name="connsiteY31" fmla="*/ 776287 h 857250"/>
              <a:gd name="connsiteX32" fmla="*/ 561975 w 1566862"/>
              <a:gd name="connsiteY32" fmla="*/ 781050 h 857250"/>
              <a:gd name="connsiteX33" fmla="*/ 581025 w 1566862"/>
              <a:gd name="connsiteY33" fmla="*/ 800100 h 857250"/>
              <a:gd name="connsiteX34" fmla="*/ 623887 w 1566862"/>
              <a:gd name="connsiteY34" fmla="*/ 823912 h 857250"/>
              <a:gd name="connsiteX35" fmla="*/ 652462 w 1566862"/>
              <a:gd name="connsiteY35" fmla="*/ 838200 h 857250"/>
              <a:gd name="connsiteX36" fmla="*/ 666750 w 1566862"/>
              <a:gd name="connsiteY36" fmla="*/ 847725 h 857250"/>
              <a:gd name="connsiteX37" fmla="*/ 695325 w 1566862"/>
              <a:gd name="connsiteY37" fmla="*/ 857250 h 857250"/>
              <a:gd name="connsiteX38" fmla="*/ 800100 w 1566862"/>
              <a:gd name="connsiteY38" fmla="*/ 852487 h 857250"/>
              <a:gd name="connsiteX39" fmla="*/ 828675 w 1566862"/>
              <a:gd name="connsiteY39" fmla="*/ 842962 h 857250"/>
              <a:gd name="connsiteX40" fmla="*/ 842962 w 1566862"/>
              <a:gd name="connsiteY40" fmla="*/ 833437 h 857250"/>
              <a:gd name="connsiteX41" fmla="*/ 847725 w 1566862"/>
              <a:gd name="connsiteY41" fmla="*/ 814387 h 857250"/>
              <a:gd name="connsiteX42" fmla="*/ 862012 w 1566862"/>
              <a:gd name="connsiteY42" fmla="*/ 804862 h 857250"/>
              <a:gd name="connsiteX43" fmla="*/ 942975 w 1566862"/>
              <a:gd name="connsiteY43" fmla="*/ 800100 h 857250"/>
              <a:gd name="connsiteX44" fmla="*/ 1366837 w 1566862"/>
              <a:gd name="connsiteY44" fmla="*/ 795337 h 857250"/>
              <a:gd name="connsiteX45" fmla="*/ 1419225 w 1566862"/>
              <a:gd name="connsiteY45" fmla="*/ 785812 h 857250"/>
              <a:gd name="connsiteX46" fmla="*/ 1447800 w 1566862"/>
              <a:gd name="connsiteY46" fmla="*/ 776287 h 857250"/>
              <a:gd name="connsiteX47" fmla="*/ 1471612 w 1566862"/>
              <a:gd name="connsiteY47" fmla="*/ 771525 h 857250"/>
              <a:gd name="connsiteX48" fmla="*/ 1509712 w 1566862"/>
              <a:gd name="connsiteY48" fmla="*/ 762000 h 857250"/>
              <a:gd name="connsiteX49" fmla="*/ 1538287 w 1566862"/>
              <a:gd name="connsiteY49" fmla="*/ 738187 h 857250"/>
              <a:gd name="connsiteX50" fmla="*/ 1543050 w 1566862"/>
              <a:gd name="connsiteY50" fmla="*/ 723900 h 857250"/>
              <a:gd name="connsiteX51" fmla="*/ 1552575 w 1566862"/>
              <a:gd name="connsiteY51" fmla="*/ 709612 h 857250"/>
              <a:gd name="connsiteX52" fmla="*/ 1552575 w 1566862"/>
              <a:gd name="connsiteY52" fmla="*/ 657225 h 857250"/>
              <a:gd name="connsiteX53" fmla="*/ 1557337 w 1566862"/>
              <a:gd name="connsiteY53" fmla="*/ 619125 h 857250"/>
              <a:gd name="connsiteX54" fmla="*/ 1566862 w 1566862"/>
              <a:gd name="connsiteY54" fmla="*/ 590550 h 857250"/>
              <a:gd name="connsiteX55" fmla="*/ 1562100 w 1566862"/>
              <a:gd name="connsiteY55" fmla="*/ 481012 h 857250"/>
              <a:gd name="connsiteX56" fmla="*/ 1552575 w 1566862"/>
              <a:gd name="connsiteY56" fmla="*/ 452437 h 857250"/>
              <a:gd name="connsiteX57" fmla="*/ 1538287 w 1566862"/>
              <a:gd name="connsiteY57" fmla="*/ 442912 h 857250"/>
              <a:gd name="connsiteX58" fmla="*/ 1528762 w 1566862"/>
              <a:gd name="connsiteY58" fmla="*/ 428625 h 857250"/>
              <a:gd name="connsiteX59" fmla="*/ 1514475 w 1566862"/>
              <a:gd name="connsiteY59" fmla="*/ 423862 h 857250"/>
              <a:gd name="connsiteX60" fmla="*/ 1509712 w 1566862"/>
              <a:gd name="connsiteY60" fmla="*/ 409575 h 857250"/>
              <a:gd name="connsiteX61" fmla="*/ 1485900 w 1566862"/>
              <a:gd name="connsiteY61" fmla="*/ 390525 h 857250"/>
              <a:gd name="connsiteX62" fmla="*/ 1476375 w 1566862"/>
              <a:gd name="connsiteY62" fmla="*/ 376237 h 857250"/>
              <a:gd name="connsiteX63" fmla="*/ 1462087 w 1566862"/>
              <a:gd name="connsiteY63" fmla="*/ 366712 h 857250"/>
              <a:gd name="connsiteX64" fmla="*/ 1457325 w 1566862"/>
              <a:gd name="connsiteY64" fmla="*/ 352425 h 857250"/>
              <a:gd name="connsiteX65" fmla="*/ 1428750 w 1566862"/>
              <a:gd name="connsiteY65" fmla="*/ 333375 h 857250"/>
              <a:gd name="connsiteX66" fmla="*/ 1423987 w 1566862"/>
              <a:gd name="connsiteY66" fmla="*/ 319087 h 857250"/>
              <a:gd name="connsiteX67" fmla="*/ 1414462 w 1566862"/>
              <a:gd name="connsiteY67" fmla="*/ 304800 h 857250"/>
              <a:gd name="connsiteX68" fmla="*/ 1385887 w 1566862"/>
              <a:gd name="connsiteY68" fmla="*/ 280987 h 857250"/>
              <a:gd name="connsiteX69" fmla="*/ 1371600 w 1566862"/>
              <a:gd name="connsiteY69" fmla="*/ 276225 h 857250"/>
              <a:gd name="connsiteX70" fmla="*/ 1338262 w 1566862"/>
              <a:gd name="connsiteY70" fmla="*/ 257175 h 857250"/>
              <a:gd name="connsiteX71" fmla="*/ 1323975 w 1566862"/>
              <a:gd name="connsiteY71" fmla="*/ 252412 h 857250"/>
              <a:gd name="connsiteX72" fmla="*/ 1295400 w 1566862"/>
              <a:gd name="connsiteY72" fmla="*/ 233362 h 857250"/>
              <a:gd name="connsiteX73" fmla="*/ 1252537 w 1566862"/>
              <a:gd name="connsiteY73" fmla="*/ 214312 h 857250"/>
              <a:gd name="connsiteX74" fmla="*/ 1233487 w 1566862"/>
              <a:gd name="connsiteY74" fmla="*/ 185737 h 857250"/>
              <a:gd name="connsiteX75" fmla="*/ 1228725 w 1566862"/>
              <a:gd name="connsiteY75" fmla="*/ 171450 h 857250"/>
              <a:gd name="connsiteX76" fmla="*/ 1209675 w 1566862"/>
              <a:gd name="connsiteY76" fmla="*/ 161925 h 857250"/>
              <a:gd name="connsiteX77" fmla="*/ 1204912 w 1566862"/>
              <a:gd name="connsiteY77" fmla="*/ 147637 h 857250"/>
              <a:gd name="connsiteX78" fmla="*/ 1162050 w 1566862"/>
              <a:gd name="connsiteY78" fmla="*/ 133350 h 857250"/>
              <a:gd name="connsiteX79" fmla="*/ 1147762 w 1566862"/>
              <a:gd name="connsiteY79" fmla="*/ 128587 h 857250"/>
              <a:gd name="connsiteX80" fmla="*/ 1133475 w 1566862"/>
              <a:gd name="connsiteY80" fmla="*/ 123825 h 857250"/>
              <a:gd name="connsiteX81" fmla="*/ 1123950 w 1566862"/>
              <a:gd name="connsiteY81" fmla="*/ 109537 h 857250"/>
              <a:gd name="connsiteX82" fmla="*/ 1109662 w 1566862"/>
              <a:gd name="connsiteY82" fmla="*/ 104775 h 857250"/>
              <a:gd name="connsiteX83" fmla="*/ 1104900 w 1566862"/>
              <a:gd name="connsiteY83" fmla="*/ 90487 h 857250"/>
              <a:gd name="connsiteX84" fmla="*/ 1076325 w 1566862"/>
              <a:gd name="connsiteY84" fmla="*/ 80962 h 857250"/>
              <a:gd name="connsiteX85" fmla="*/ 1062037 w 1566862"/>
              <a:gd name="connsiteY85" fmla="*/ 76200 h 857250"/>
              <a:gd name="connsiteX86" fmla="*/ 1033462 w 1566862"/>
              <a:gd name="connsiteY86" fmla="*/ 57150 h 857250"/>
              <a:gd name="connsiteX87" fmla="*/ 1019175 w 1566862"/>
              <a:gd name="connsiteY87" fmla="*/ 47625 h 857250"/>
              <a:gd name="connsiteX88" fmla="*/ 990600 w 1566862"/>
              <a:gd name="connsiteY88" fmla="*/ 38100 h 857250"/>
              <a:gd name="connsiteX89" fmla="*/ 952500 w 1566862"/>
              <a:gd name="connsiteY89" fmla="*/ 28575 h 857250"/>
              <a:gd name="connsiteX90" fmla="*/ 823912 w 1566862"/>
              <a:gd name="connsiteY90" fmla="*/ 23812 h 857250"/>
              <a:gd name="connsiteX91" fmla="*/ 790575 w 1566862"/>
              <a:gd name="connsiteY91" fmla="*/ 14287 h 857250"/>
              <a:gd name="connsiteX92" fmla="*/ 762000 w 1566862"/>
              <a:gd name="connsiteY92" fmla="*/ 4762 h 857250"/>
              <a:gd name="connsiteX93" fmla="*/ 714375 w 1566862"/>
              <a:gd name="connsiteY93" fmla="*/ 0 h 857250"/>
              <a:gd name="connsiteX94" fmla="*/ 371475 w 1566862"/>
              <a:gd name="connsiteY94" fmla="*/ 4762 h 857250"/>
              <a:gd name="connsiteX95" fmla="*/ 366712 w 1566862"/>
              <a:gd name="connsiteY95" fmla="*/ 19050 h 857250"/>
              <a:gd name="connsiteX96" fmla="*/ 352425 w 1566862"/>
              <a:gd name="connsiteY96" fmla="*/ 28575 h 857250"/>
              <a:gd name="connsiteX97" fmla="*/ 330993 w 1566862"/>
              <a:gd name="connsiteY97" fmla="*/ 23813 h 857250"/>
              <a:gd name="connsiteX98" fmla="*/ 319087 w 1566862"/>
              <a:gd name="connsiteY98" fmla="*/ 45244 h 857250"/>
              <a:gd name="connsiteX99" fmla="*/ 302419 w 1566862"/>
              <a:gd name="connsiteY99" fmla="*/ 76200 h 857250"/>
              <a:gd name="connsiteX100" fmla="*/ 300037 w 1566862"/>
              <a:gd name="connsiteY100" fmla="*/ 119062 h 857250"/>
              <a:gd name="connsiteX101" fmla="*/ 290512 w 1566862"/>
              <a:gd name="connsiteY101" fmla="*/ 133350 h 857250"/>
              <a:gd name="connsiteX102" fmla="*/ 276225 w 1566862"/>
              <a:gd name="connsiteY102" fmla="*/ 138112 h 857250"/>
              <a:gd name="connsiteX103" fmla="*/ 257175 w 1566862"/>
              <a:gd name="connsiteY103" fmla="*/ 180975 h 857250"/>
              <a:gd name="connsiteX104" fmla="*/ 242887 w 1566862"/>
              <a:gd name="connsiteY104" fmla="*/ 185737 h 857250"/>
              <a:gd name="connsiteX105" fmla="*/ 195262 w 1566862"/>
              <a:gd name="connsiteY105" fmla="*/ 180975 h 857250"/>
              <a:gd name="connsiteX106" fmla="*/ 166687 w 1566862"/>
              <a:gd name="connsiteY106" fmla="*/ 171450 h 857250"/>
              <a:gd name="connsiteX107" fmla="*/ 152400 w 1566862"/>
              <a:gd name="connsiteY107" fmla="*/ 166687 h 857250"/>
              <a:gd name="connsiteX108" fmla="*/ 76200 w 1566862"/>
              <a:gd name="connsiteY108" fmla="*/ 166687 h 857250"/>
              <a:gd name="connsiteX0" fmla="*/ 76200 w 1566862"/>
              <a:gd name="connsiteY0" fmla="*/ 166687 h 857250"/>
              <a:gd name="connsiteX1" fmla="*/ 71437 w 1566862"/>
              <a:gd name="connsiteY1" fmla="*/ 247650 h 857250"/>
              <a:gd name="connsiteX2" fmla="*/ 57150 w 1566862"/>
              <a:gd name="connsiteY2" fmla="*/ 261937 h 857250"/>
              <a:gd name="connsiteX3" fmla="*/ 38100 w 1566862"/>
              <a:gd name="connsiteY3" fmla="*/ 309562 h 857250"/>
              <a:gd name="connsiteX4" fmla="*/ 23812 w 1566862"/>
              <a:gd name="connsiteY4" fmla="*/ 319087 h 857250"/>
              <a:gd name="connsiteX5" fmla="*/ 14287 w 1566862"/>
              <a:gd name="connsiteY5" fmla="*/ 352425 h 857250"/>
              <a:gd name="connsiteX6" fmla="*/ 9525 w 1566862"/>
              <a:gd name="connsiteY6" fmla="*/ 442912 h 857250"/>
              <a:gd name="connsiteX7" fmla="*/ 4762 w 1566862"/>
              <a:gd name="connsiteY7" fmla="*/ 457200 h 857250"/>
              <a:gd name="connsiteX8" fmla="*/ 0 w 1566862"/>
              <a:gd name="connsiteY8" fmla="*/ 481012 h 857250"/>
              <a:gd name="connsiteX9" fmla="*/ 4762 w 1566862"/>
              <a:gd name="connsiteY9" fmla="*/ 585787 h 857250"/>
              <a:gd name="connsiteX10" fmla="*/ 9525 w 1566862"/>
              <a:gd name="connsiteY10" fmla="*/ 600075 h 857250"/>
              <a:gd name="connsiteX11" fmla="*/ 14287 w 1566862"/>
              <a:gd name="connsiteY11" fmla="*/ 628650 h 857250"/>
              <a:gd name="connsiteX12" fmla="*/ 23812 w 1566862"/>
              <a:gd name="connsiteY12" fmla="*/ 657225 h 857250"/>
              <a:gd name="connsiteX13" fmla="*/ 52387 w 1566862"/>
              <a:gd name="connsiteY13" fmla="*/ 681037 h 857250"/>
              <a:gd name="connsiteX14" fmla="*/ 66675 w 1566862"/>
              <a:gd name="connsiteY14" fmla="*/ 685800 h 857250"/>
              <a:gd name="connsiteX15" fmla="*/ 152400 w 1566862"/>
              <a:gd name="connsiteY15" fmla="*/ 681037 h 857250"/>
              <a:gd name="connsiteX16" fmla="*/ 161925 w 1566862"/>
              <a:gd name="connsiteY16" fmla="*/ 666750 h 857250"/>
              <a:gd name="connsiteX17" fmla="*/ 176212 w 1566862"/>
              <a:gd name="connsiteY17" fmla="*/ 661987 h 857250"/>
              <a:gd name="connsiteX18" fmla="*/ 209550 w 1566862"/>
              <a:gd name="connsiteY18" fmla="*/ 642937 h 857250"/>
              <a:gd name="connsiteX19" fmla="*/ 252412 w 1566862"/>
              <a:gd name="connsiteY19" fmla="*/ 647700 h 857250"/>
              <a:gd name="connsiteX20" fmla="*/ 328612 w 1566862"/>
              <a:gd name="connsiteY20" fmla="*/ 657225 h 857250"/>
              <a:gd name="connsiteX21" fmla="*/ 366712 w 1566862"/>
              <a:gd name="connsiteY21" fmla="*/ 666750 h 857250"/>
              <a:gd name="connsiteX22" fmla="*/ 381000 w 1566862"/>
              <a:gd name="connsiteY22" fmla="*/ 671512 h 857250"/>
              <a:gd name="connsiteX23" fmla="*/ 419100 w 1566862"/>
              <a:gd name="connsiteY23" fmla="*/ 681037 h 857250"/>
              <a:gd name="connsiteX24" fmla="*/ 433387 w 1566862"/>
              <a:gd name="connsiteY24" fmla="*/ 685800 h 857250"/>
              <a:gd name="connsiteX25" fmla="*/ 466725 w 1566862"/>
              <a:gd name="connsiteY25" fmla="*/ 690562 h 857250"/>
              <a:gd name="connsiteX26" fmla="*/ 485775 w 1566862"/>
              <a:gd name="connsiteY26" fmla="*/ 695325 h 857250"/>
              <a:gd name="connsiteX27" fmla="*/ 523875 w 1566862"/>
              <a:gd name="connsiteY27" fmla="*/ 700087 h 857250"/>
              <a:gd name="connsiteX28" fmla="*/ 538162 w 1566862"/>
              <a:gd name="connsiteY28" fmla="*/ 704850 h 857250"/>
              <a:gd name="connsiteX29" fmla="*/ 538162 w 1566862"/>
              <a:gd name="connsiteY29" fmla="*/ 733425 h 857250"/>
              <a:gd name="connsiteX30" fmla="*/ 542925 w 1566862"/>
              <a:gd name="connsiteY30" fmla="*/ 762000 h 857250"/>
              <a:gd name="connsiteX31" fmla="*/ 547687 w 1566862"/>
              <a:gd name="connsiteY31" fmla="*/ 776287 h 857250"/>
              <a:gd name="connsiteX32" fmla="*/ 561975 w 1566862"/>
              <a:gd name="connsiteY32" fmla="*/ 781050 h 857250"/>
              <a:gd name="connsiteX33" fmla="*/ 581025 w 1566862"/>
              <a:gd name="connsiteY33" fmla="*/ 800100 h 857250"/>
              <a:gd name="connsiteX34" fmla="*/ 623887 w 1566862"/>
              <a:gd name="connsiteY34" fmla="*/ 823912 h 857250"/>
              <a:gd name="connsiteX35" fmla="*/ 652462 w 1566862"/>
              <a:gd name="connsiteY35" fmla="*/ 838200 h 857250"/>
              <a:gd name="connsiteX36" fmla="*/ 666750 w 1566862"/>
              <a:gd name="connsiteY36" fmla="*/ 847725 h 857250"/>
              <a:gd name="connsiteX37" fmla="*/ 695325 w 1566862"/>
              <a:gd name="connsiteY37" fmla="*/ 857250 h 857250"/>
              <a:gd name="connsiteX38" fmla="*/ 800100 w 1566862"/>
              <a:gd name="connsiteY38" fmla="*/ 852487 h 857250"/>
              <a:gd name="connsiteX39" fmla="*/ 828675 w 1566862"/>
              <a:gd name="connsiteY39" fmla="*/ 842962 h 857250"/>
              <a:gd name="connsiteX40" fmla="*/ 842962 w 1566862"/>
              <a:gd name="connsiteY40" fmla="*/ 833437 h 857250"/>
              <a:gd name="connsiteX41" fmla="*/ 847725 w 1566862"/>
              <a:gd name="connsiteY41" fmla="*/ 814387 h 857250"/>
              <a:gd name="connsiteX42" fmla="*/ 862012 w 1566862"/>
              <a:gd name="connsiteY42" fmla="*/ 804862 h 857250"/>
              <a:gd name="connsiteX43" fmla="*/ 942975 w 1566862"/>
              <a:gd name="connsiteY43" fmla="*/ 800100 h 857250"/>
              <a:gd name="connsiteX44" fmla="*/ 1366837 w 1566862"/>
              <a:gd name="connsiteY44" fmla="*/ 795337 h 857250"/>
              <a:gd name="connsiteX45" fmla="*/ 1419225 w 1566862"/>
              <a:gd name="connsiteY45" fmla="*/ 785812 h 857250"/>
              <a:gd name="connsiteX46" fmla="*/ 1447800 w 1566862"/>
              <a:gd name="connsiteY46" fmla="*/ 776287 h 857250"/>
              <a:gd name="connsiteX47" fmla="*/ 1471612 w 1566862"/>
              <a:gd name="connsiteY47" fmla="*/ 771525 h 857250"/>
              <a:gd name="connsiteX48" fmla="*/ 1509712 w 1566862"/>
              <a:gd name="connsiteY48" fmla="*/ 762000 h 857250"/>
              <a:gd name="connsiteX49" fmla="*/ 1538287 w 1566862"/>
              <a:gd name="connsiteY49" fmla="*/ 738187 h 857250"/>
              <a:gd name="connsiteX50" fmla="*/ 1543050 w 1566862"/>
              <a:gd name="connsiteY50" fmla="*/ 723900 h 857250"/>
              <a:gd name="connsiteX51" fmla="*/ 1552575 w 1566862"/>
              <a:gd name="connsiteY51" fmla="*/ 709612 h 857250"/>
              <a:gd name="connsiteX52" fmla="*/ 1552575 w 1566862"/>
              <a:gd name="connsiteY52" fmla="*/ 657225 h 857250"/>
              <a:gd name="connsiteX53" fmla="*/ 1557337 w 1566862"/>
              <a:gd name="connsiteY53" fmla="*/ 619125 h 857250"/>
              <a:gd name="connsiteX54" fmla="*/ 1566862 w 1566862"/>
              <a:gd name="connsiteY54" fmla="*/ 590550 h 857250"/>
              <a:gd name="connsiteX55" fmla="*/ 1562100 w 1566862"/>
              <a:gd name="connsiteY55" fmla="*/ 481012 h 857250"/>
              <a:gd name="connsiteX56" fmla="*/ 1552575 w 1566862"/>
              <a:gd name="connsiteY56" fmla="*/ 452437 h 857250"/>
              <a:gd name="connsiteX57" fmla="*/ 1538287 w 1566862"/>
              <a:gd name="connsiteY57" fmla="*/ 442912 h 857250"/>
              <a:gd name="connsiteX58" fmla="*/ 1528762 w 1566862"/>
              <a:gd name="connsiteY58" fmla="*/ 428625 h 857250"/>
              <a:gd name="connsiteX59" fmla="*/ 1514475 w 1566862"/>
              <a:gd name="connsiteY59" fmla="*/ 423862 h 857250"/>
              <a:gd name="connsiteX60" fmla="*/ 1509712 w 1566862"/>
              <a:gd name="connsiteY60" fmla="*/ 409575 h 857250"/>
              <a:gd name="connsiteX61" fmla="*/ 1485900 w 1566862"/>
              <a:gd name="connsiteY61" fmla="*/ 390525 h 857250"/>
              <a:gd name="connsiteX62" fmla="*/ 1476375 w 1566862"/>
              <a:gd name="connsiteY62" fmla="*/ 376237 h 857250"/>
              <a:gd name="connsiteX63" fmla="*/ 1462087 w 1566862"/>
              <a:gd name="connsiteY63" fmla="*/ 366712 h 857250"/>
              <a:gd name="connsiteX64" fmla="*/ 1457325 w 1566862"/>
              <a:gd name="connsiteY64" fmla="*/ 352425 h 857250"/>
              <a:gd name="connsiteX65" fmla="*/ 1428750 w 1566862"/>
              <a:gd name="connsiteY65" fmla="*/ 333375 h 857250"/>
              <a:gd name="connsiteX66" fmla="*/ 1423987 w 1566862"/>
              <a:gd name="connsiteY66" fmla="*/ 319087 h 857250"/>
              <a:gd name="connsiteX67" fmla="*/ 1414462 w 1566862"/>
              <a:gd name="connsiteY67" fmla="*/ 304800 h 857250"/>
              <a:gd name="connsiteX68" fmla="*/ 1385887 w 1566862"/>
              <a:gd name="connsiteY68" fmla="*/ 280987 h 857250"/>
              <a:gd name="connsiteX69" fmla="*/ 1371600 w 1566862"/>
              <a:gd name="connsiteY69" fmla="*/ 276225 h 857250"/>
              <a:gd name="connsiteX70" fmla="*/ 1338262 w 1566862"/>
              <a:gd name="connsiteY70" fmla="*/ 257175 h 857250"/>
              <a:gd name="connsiteX71" fmla="*/ 1323975 w 1566862"/>
              <a:gd name="connsiteY71" fmla="*/ 252412 h 857250"/>
              <a:gd name="connsiteX72" fmla="*/ 1295400 w 1566862"/>
              <a:gd name="connsiteY72" fmla="*/ 233362 h 857250"/>
              <a:gd name="connsiteX73" fmla="*/ 1252537 w 1566862"/>
              <a:gd name="connsiteY73" fmla="*/ 214312 h 857250"/>
              <a:gd name="connsiteX74" fmla="*/ 1233487 w 1566862"/>
              <a:gd name="connsiteY74" fmla="*/ 185737 h 857250"/>
              <a:gd name="connsiteX75" fmla="*/ 1228725 w 1566862"/>
              <a:gd name="connsiteY75" fmla="*/ 171450 h 857250"/>
              <a:gd name="connsiteX76" fmla="*/ 1209675 w 1566862"/>
              <a:gd name="connsiteY76" fmla="*/ 161925 h 857250"/>
              <a:gd name="connsiteX77" fmla="*/ 1204912 w 1566862"/>
              <a:gd name="connsiteY77" fmla="*/ 147637 h 857250"/>
              <a:gd name="connsiteX78" fmla="*/ 1162050 w 1566862"/>
              <a:gd name="connsiteY78" fmla="*/ 133350 h 857250"/>
              <a:gd name="connsiteX79" fmla="*/ 1147762 w 1566862"/>
              <a:gd name="connsiteY79" fmla="*/ 128587 h 857250"/>
              <a:gd name="connsiteX80" fmla="*/ 1133475 w 1566862"/>
              <a:gd name="connsiteY80" fmla="*/ 123825 h 857250"/>
              <a:gd name="connsiteX81" fmla="*/ 1123950 w 1566862"/>
              <a:gd name="connsiteY81" fmla="*/ 109537 h 857250"/>
              <a:gd name="connsiteX82" fmla="*/ 1109662 w 1566862"/>
              <a:gd name="connsiteY82" fmla="*/ 104775 h 857250"/>
              <a:gd name="connsiteX83" fmla="*/ 1104900 w 1566862"/>
              <a:gd name="connsiteY83" fmla="*/ 90487 h 857250"/>
              <a:gd name="connsiteX84" fmla="*/ 1076325 w 1566862"/>
              <a:gd name="connsiteY84" fmla="*/ 80962 h 857250"/>
              <a:gd name="connsiteX85" fmla="*/ 1062037 w 1566862"/>
              <a:gd name="connsiteY85" fmla="*/ 76200 h 857250"/>
              <a:gd name="connsiteX86" fmla="*/ 1033462 w 1566862"/>
              <a:gd name="connsiteY86" fmla="*/ 57150 h 857250"/>
              <a:gd name="connsiteX87" fmla="*/ 1019175 w 1566862"/>
              <a:gd name="connsiteY87" fmla="*/ 47625 h 857250"/>
              <a:gd name="connsiteX88" fmla="*/ 990600 w 1566862"/>
              <a:gd name="connsiteY88" fmla="*/ 38100 h 857250"/>
              <a:gd name="connsiteX89" fmla="*/ 952500 w 1566862"/>
              <a:gd name="connsiteY89" fmla="*/ 28575 h 857250"/>
              <a:gd name="connsiteX90" fmla="*/ 823912 w 1566862"/>
              <a:gd name="connsiteY90" fmla="*/ 23812 h 857250"/>
              <a:gd name="connsiteX91" fmla="*/ 790575 w 1566862"/>
              <a:gd name="connsiteY91" fmla="*/ 14287 h 857250"/>
              <a:gd name="connsiteX92" fmla="*/ 762000 w 1566862"/>
              <a:gd name="connsiteY92" fmla="*/ 4762 h 857250"/>
              <a:gd name="connsiteX93" fmla="*/ 714375 w 1566862"/>
              <a:gd name="connsiteY93" fmla="*/ 0 h 857250"/>
              <a:gd name="connsiteX94" fmla="*/ 371475 w 1566862"/>
              <a:gd name="connsiteY94" fmla="*/ 4762 h 857250"/>
              <a:gd name="connsiteX95" fmla="*/ 366712 w 1566862"/>
              <a:gd name="connsiteY95" fmla="*/ 19050 h 857250"/>
              <a:gd name="connsiteX96" fmla="*/ 352425 w 1566862"/>
              <a:gd name="connsiteY96" fmla="*/ 28575 h 857250"/>
              <a:gd name="connsiteX97" fmla="*/ 319087 w 1566862"/>
              <a:gd name="connsiteY97" fmla="*/ 45244 h 857250"/>
              <a:gd name="connsiteX98" fmla="*/ 302419 w 1566862"/>
              <a:gd name="connsiteY98" fmla="*/ 76200 h 857250"/>
              <a:gd name="connsiteX99" fmla="*/ 300037 w 1566862"/>
              <a:gd name="connsiteY99" fmla="*/ 119062 h 857250"/>
              <a:gd name="connsiteX100" fmla="*/ 290512 w 1566862"/>
              <a:gd name="connsiteY100" fmla="*/ 133350 h 857250"/>
              <a:gd name="connsiteX101" fmla="*/ 276225 w 1566862"/>
              <a:gd name="connsiteY101" fmla="*/ 138112 h 857250"/>
              <a:gd name="connsiteX102" fmla="*/ 257175 w 1566862"/>
              <a:gd name="connsiteY102" fmla="*/ 180975 h 857250"/>
              <a:gd name="connsiteX103" fmla="*/ 242887 w 1566862"/>
              <a:gd name="connsiteY103" fmla="*/ 185737 h 857250"/>
              <a:gd name="connsiteX104" fmla="*/ 195262 w 1566862"/>
              <a:gd name="connsiteY104" fmla="*/ 180975 h 857250"/>
              <a:gd name="connsiteX105" fmla="*/ 166687 w 1566862"/>
              <a:gd name="connsiteY105" fmla="*/ 171450 h 857250"/>
              <a:gd name="connsiteX106" fmla="*/ 152400 w 1566862"/>
              <a:gd name="connsiteY106" fmla="*/ 166687 h 857250"/>
              <a:gd name="connsiteX107" fmla="*/ 76200 w 1566862"/>
              <a:gd name="connsiteY107" fmla="*/ 166687 h 857250"/>
              <a:gd name="connsiteX0" fmla="*/ 76200 w 1566862"/>
              <a:gd name="connsiteY0" fmla="*/ 166687 h 857250"/>
              <a:gd name="connsiteX1" fmla="*/ 71437 w 1566862"/>
              <a:gd name="connsiteY1" fmla="*/ 247650 h 857250"/>
              <a:gd name="connsiteX2" fmla="*/ 57150 w 1566862"/>
              <a:gd name="connsiteY2" fmla="*/ 261937 h 857250"/>
              <a:gd name="connsiteX3" fmla="*/ 38100 w 1566862"/>
              <a:gd name="connsiteY3" fmla="*/ 309562 h 857250"/>
              <a:gd name="connsiteX4" fmla="*/ 23812 w 1566862"/>
              <a:gd name="connsiteY4" fmla="*/ 319087 h 857250"/>
              <a:gd name="connsiteX5" fmla="*/ 14287 w 1566862"/>
              <a:gd name="connsiteY5" fmla="*/ 352425 h 857250"/>
              <a:gd name="connsiteX6" fmla="*/ 9525 w 1566862"/>
              <a:gd name="connsiteY6" fmla="*/ 442912 h 857250"/>
              <a:gd name="connsiteX7" fmla="*/ 4762 w 1566862"/>
              <a:gd name="connsiteY7" fmla="*/ 457200 h 857250"/>
              <a:gd name="connsiteX8" fmla="*/ 0 w 1566862"/>
              <a:gd name="connsiteY8" fmla="*/ 481012 h 857250"/>
              <a:gd name="connsiteX9" fmla="*/ 4762 w 1566862"/>
              <a:gd name="connsiteY9" fmla="*/ 585787 h 857250"/>
              <a:gd name="connsiteX10" fmla="*/ 9525 w 1566862"/>
              <a:gd name="connsiteY10" fmla="*/ 600075 h 857250"/>
              <a:gd name="connsiteX11" fmla="*/ 14287 w 1566862"/>
              <a:gd name="connsiteY11" fmla="*/ 628650 h 857250"/>
              <a:gd name="connsiteX12" fmla="*/ 23812 w 1566862"/>
              <a:gd name="connsiteY12" fmla="*/ 657225 h 857250"/>
              <a:gd name="connsiteX13" fmla="*/ 52387 w 1566862"/>
              <a:gd name="connsiteY13" fmla="*/ 681037 h 857250"/>
              <a:gd name="connsiteX14" fmla="*/ 66675 w 1566862"/>
              <a:gd name="connsiteY14" fmla="*/ 685800 h 857250"/>
              <a:gd name="connsiteX15" fmla="*/ 152400 w 1566862"/>
              <a:gd name="connsiteY15" fmla="*/ 681037 h 857250"/>
              <a:gd name="connsiteX16" fmla="*/ 161925 w 1566862"/>
              <a:gd name="connsiteY16" fmla="*/ 666750 h 857250"/>
              <a:gd name="connsiteX17" fmla="*/ 176212 w 1566862"/>
              <a:gd name="connsiteY17" fmla="*/ 661987 h 857250"/>
              <a:gd name="connsiteX18" fmla="*/ 209550 w 1566862"/>
              <a:gd name="connsiteY18" fmla="*/ 642937 h 857250"/>
              <a:gd name="connsiteX19" fmla="*/ 252412 w 1566862"/>
              <a:gd name="connsiteY19" fmla="*/ 647700 h 857250"/>
              <a:gd name="connsiteX20" fmla="*/ 328612 w 1566862"/>
              <a:gd name="connsiteY20" fmla="*/ 657225 h 857250"/>
              <a:gd name="connsiteX21" fmla="*/ 366712 w 1566862"/>
              <a:gd name="connsiteY21" fmla="*/ 666750 h 857250"/>
              <a:gd name="connsiteX22" fmla="*/ 381000 w 1566862"/>
              <a:gd name="connsiteY22" fmla="*/ 671512 h 857250"/>
              <a:gd name="connsiteX23" fmla="*/ 419100 w 1566862"/>
              <a:gd name="connsiteY23" fmla="*/ 681037 h 857250"/>
              <a:gd name="connsiteX24" fmla="*/ 433387 w 1566862"/>
              <a:gd name="connsiteY24" fmla="*/ 685800 h 857250"/>
              <a:gd name="connsiteX25" fmla="*/ 466725 w 1566862"/>
              <a:gd name="connsiteY25" fmla="*/ 690562 h 857250"/>
              <a:gd name="connsiteX26" fmla="*/ 485775 w 1566862"/>
              <a:gd name="connsiteY26" fmla="*/ 695325 h 857250"/>
              <a:gd name="connsiteX27" fmla="*/ 523875 w 1566862"/>
              <a:gd name="connsiteY27" fmla="*/ 700087 h 857250"/>
              <a:gd name="connsiteX28" fmla="*/ 538162 w 1566862"/>
              <a:gd name="connsiteY28" fmla="*/ 704850 h 857250"/>
              <a:gd name="connsiteX29" fmla="*/ 538162 w 1566862"/>
              <a:gd name="connsiteY29" fmla="*/ 733425 h 857250"/>
              <a:gd name="connsiteX30" fmla="*/ 542925 w 1566862"/>
              <a:gd name="connsiteY30" fmla="*/ 762000 h 857250"/>
              <a:gd name="connsiteX31" fmla="*/ 547687 w 1566862"/>
              <a:gd name="connsiteY31" fmla="*/ 776287 h 857250"/>
              <a:gd name="connsiteX32" fmla="*/ 561975 w 1566862"/>
              <a:gd name="connsiteY32" fmla="*/ 781050 h 857250"/>
              <a:gd name="connsiteX33" fmla="*/ 581025 w 1566862"/>
              <a:gd name="connsiteY33" fmla="*/ 800100 h 857250"/>
              <a:gd name="connsiteX34" fmla="*/ 623887 w 1566862"/>
              <a:gd name="connsiteY34" fmla="*/ 823912 h 857250"/>
              <a:gd name="connsiteX35" fmla="*/ 652462 w 1566862"/>
              <a:gd name="connsiteY35" fmla="*/ 838200 h 857250"/>
              <a:gd name="connsiteX36" fmla="*/ 666750 w 1566862"/>
              <a:gd name="connsiteY36" fmla="*/ 847725 h 857250"/>
              <a:gd name="connsiteX37" fmla="*/ 695325 w 1566862"/>
              <a:gd name="connsiteY37" fmla="*/ 857250 h 857250"/>
              <a:gd name="connsiteX38" fmla="*/ 800100 w 1566862"/>
              <a:gd name="connsiteY38" fmla="*/ 852487 h 857250"/>
              <a:gd name="connsiteX39" fmla="*/ 828675 w 1566862"/>
              <a:gd name="connsiteY39" fmla="*/ 842962 h 857250"/>
              <a:gd name="connsiteX40" fmla="*/ 842962 w 1566862"/>
              <a:gd name="connsiteY40" fmla="*/ 833437 h 857250"/>
              <a:gd name="connsiteX41" fmla="*/ 847725 w 1566862"/>
              <a:gd name="connsiteY41" fmla="*/ 814387 h 857250"/>
              <a:gd name="connsiteX42" fmla="*/ 862012 w 1566862"/>
              <a:gd name="connsiteY42" fmla="*/ 804862 h 857250"/>
              <a:gd name="connsiteX43" fmla="*/ 942975 w 1566862"/>
              <a:gd name="connsiteY43" fmla="*/ 800100 h 857250"/>
              <a:gd name="connsiteX44" fmla="*/ 1366837 w 1566862"/>
              <a:gd name="connsiteY44" fmla="*/ 795337 h 857250"/>
              <a:gd name="connsiteX45" fmla="*/ 1419225 w 1566862"/>
              <a:gd name="connsiteY45" fmla="*/ 785812 h 857250"/>
              <a:gd name="connsiteX46" fmla="*/ 1447800 w 1566862"/>
              <a:gd name="connsiteY46" fmla="*/ 776287 h 857250"/>
              <a:gd name="connsiteX47" fmla="*/ 1471612 w 1566862"/>
              <a:gd name="connsiteY47" fmla="*/ 771525 h 857250"/>
              <a:gd name="connsiteX48" fmla="*/ 1509712 w 1566862"/>
              <a:gd name="connsiteY48" fmla="*/ 762000 h 857250"/>
              <a:gd name="connsiteX49" fmla="*/ 1538287 w 1566862"/>
              <a:gd name="connsiteY49" fmla="*/ 738187 h 857250"/>
              <a:gd name="connsiteX50" fmla="*/ 1543050 w 1566862"/>
              <a:gd name="connsiteY50" fmla="*/ 723900 h 857250"/>
              <a:gd name="connsiteX51" fmla="*/ 1552575 w 1566862"/>
              <a:gd name="connsiteY51" fmla="*/ 709612 h 857250"/>
              <a:gd name="connsiteX52" fmla="*/ 1552575 w 1566862"/>
              <a:gd name="connsiteY52" fmla="*/ 657225 h 857250"/>
              <a:gd name="connsiteX53" fmla="*/ 1557337 w 1566862"/>
              <a:gd name="connsiteY53" fmla="*/ 619125 h 857250"/>
              <a:gd name="connsiteX54" fmla="*/ 1566862 w 1566862"/>
              <a:gd name="connsiteY54" fmla="*/ 590550 h 857250"/>
              <a:gd name="connsiteX55" fmla="*/ 1562100 w 1566862"/>
              <a:gd name="connsiteY55" fmla="*/ 481012 h 857250"/>
              <a:gd name="connsiteX56" fmla="*/ 1552575 w 1566862"/>
              <a:gd name="connsiteY56" fmla="*/ 452437 h 857250"/>
              <a:gd name="connsiteX57" fmla="*/ 1538287 w 1566862"/>
              <a:gd name="connsiteY57" fmla="*/ 442912 h 857250"/>
              <a:gd name="connsiteX58" fmla="*/ 1528762 w 1566862"/>
              <a:gd name="connsiteY58" fmla="*/ 428625 h 857250"/>
              <a:gd name="connsiteX59" fmla="*/ 1514475 w 1566862"/>
              <a:gd name="connsiteY59" fmla="*/ 423862 h 857250"/>
              <a:gd name="connsiteX60" fmla="*/ 1509712 w 1566862"/>
              <a:gd name="connsiteY60" fmla="*/ 409575 h 857250"/>
              <a:gd name="connsiteX61" fmla="*/ 1485900 w 1566862"/>
              <a:gd name="connsiteY61" fmla="*/ 390525 h 857250"/>
              <a:gd name="connsiteX62" fmla="*/ 1476375 w 1566862"/>
              <a:gd name="connsiteY62" fmla="*/ 376237 h 857250"/>
              <a:gd name="connsiteX63" fmla="*/ 1462087 w 1566862"/>
              <a:gd name="connsiteY63" fmla="*/ 366712 h 857250"/>
              <a:gd name="connsiteX64" fmla="*/ 1457325 w 1566862"/>
              <a:gd name="connsiteY64" fmla="*/ 352425 h 857250"/>
              <a:gd name="connsiteX65" fmla="*/ 1428750 w 1566862"/>
              <a:gd name="connsiteY65" fmla="*/ 333375 h 857250"/>
              <a:gd name="connsiteX66" fmla="*/ 1423987 w 1566862"/>
              <a:gd name="connsiteY66" fmla="*/ 319087 h 857250"/>
              <a:gd name="connsiteX67" fmla="*/ 1414462 w 1566862"/>
              <a:gd name="connsiteY67" fmla="*/ 304800 h 857250"/>
              <a:gd name="connsiteX68" fmla="*/ 1385887 w 1566862"/>
              <a:gd name="connsiteY68" fmla="*/ 280987 h 857250"/>
              <a:gd name="connsiteX69" fmla="*/ 1371600 w 1566862"/>
              <a:gd name="connsiteY69" fmla="*/ 276225 h 857250"/>
              <a:gd name="connsiteX70" fmla="*/ 1338262 w 1566862"/>
              <a:gd name="connsiteY70" fmla="*/ 257175 h 857250"/>
              <a:gd name="connsiteX71" fmla="*/ 1323975 w 1566862"/>
              <a:gd name="connsiteY71" fmla="*/ 252412 h 857250"/>
              <a:gd name="connsiteX72" fmla="*/ 1295400 w 1566862"/>
              <a:gd name="connsiteY72" fmla="*/ 233362 h 857250"/>
              <a:gd name="connsiteX73" fmla="*/ 1252537 w 1566862"/>
              <a:gd name="connsiteY73" fmla="*/ 214312 h 857250"/>
              <a:gd name="connsiteX74" fmla="*/ 1233487 w 1566862"/>
              <a:gd name="connsiteY74" fmla="*/ 185737 h 857250"/>
              <a:gd name="connsiteX75" fmla="*/ 1228725 w 1566862"/>
              <a:gd name="connsiteY75" fmla="*/ 171450 h 857250"/>
              <a:gd name="connsiteX76" fmla="*/ 1209675 w 1566862"/>
              <a:gd name="connsiteY76" fmla="*/ 161925 h 857250"/>
              <a:gd name="connsiteX77" fmla="*/ 1204912 w 1566862"/>
              <a:gd name="connsiteY77" fmla="*/ 147637 h 857250"/>
              <a:gd name="connsiteX78" fmla="*/ 1162050 w 1566862"/>
              <a:gd name="connsiteY78" fmla="*/ 133350 h 857250"/>
              <a:gd name="connsiteX79" fmla="*/ 1147762 w 1566862"/>
              <a:gd name="connsiteY79" fmla="*/ 128587 h 857250"/>
              <a:gd name="connsiteX80" fmla="*/ 1133475 w 1566862"/>
              <a:gd name="connsiteY80" fmla="*/ 123825 h 857250"/>
              <a:gd name="connsiteX81" fmla="*/ 1123950 w 1566862"/>
              <a:gd name="connsiteY81" fmla="*/ 109537 h 857250"/>
              <a:gd name="connsiteX82" fmla="*/ 1109662 w 1566862"/>
              <a:gd name="connsiteY82" fmla="*/ 104775 h 857250"/>
              <a:gd name="connsiteX83" fmla="*/ 1104900 w 1566862"/>
              <a:gd name="connsiteY83" fmla="*/ 90487 h 857250"/>
              <a:gd name="connsiteX84" fmla="*/ 1076325 w 1566862"/>
              <a:gd name="connsiteY84" fmla="*/ 80962 h 857250"/>
              <a:gd name="connsiteX85" fmla="*/ 1062037 w 1566862"/>
              <a:gd name="connsiteY85" fmla="*/ 76200 h 857250"/>
              <a:gd name="connsiteX86" fmla="*/ 1033462 w 1566862"/>
              <a:gd name="connsiteY86" fmla="*/ 57150 h 857250"/>
              <a:gd name="connsiteX87" fmla="*/ 1019175 w 1566862"/>
              <a:gd name="connsiteY87" fmla="*/ 47625 h 857250"/>
              <a:gd name="connsiteX88" fmla="*/ 990600 w 1566862"/>
              <a:gd name="connsiteY88" fmla="*/ 38100 h 857250"/>
              <a:gd name="connsiteX89" fmla="*/ 952500 w 1566862"/>
              <a:gd name="connsiteY89" fmla="*/ 28575 h 857250"/>
              <a:gd name="connsiteX90" fmla="*/ 823912 w 1566862"/>
              <a:gd name="connsiteY90" fmla="*/ 23812 h 857250"/>
              <a:gd name="connsiteX91" fmla="*/ 790575 w 1566862"/>
              <a:gd name="connsiteY91" fmla="*/ 14287 h 857250"/>
              <a:gd name="connsiteX92" fmla="*/ 762000 w 1566862"/>
              <a:gd name="connsiteY92" fmla="*/ 4762 h 857250"/>
              <a:gd name="connsiteX93" fmla="*/ 714375 w 1566862"/>
              <a:gd name="connsiteY93" fmla="*/ 0 h 857250"/>
              <a:gd name="connsiteX94" fmla="*/ 371475 w 1566862"/>
              <a:gd name="connsiteY94" fmla="*/ 4762 h 857250"/>
              <a:gd name="connsiteX95" fmla="*/ 366712 w 1566862"/>
              <a:gd name="connsiteY95" fmla="*/ 19050 h 857250"/>
              <a:gd name="connsiteX96" fmla="*/ 319087 w 1566862"/>
              <a:gd name="connsiteY96" fmla="*/ 45244 h 857250"/>
              <a:gd name="connsiteX97" fmla="*/ 302419 w 1566862"/>
              <a:gd name="connsiteY97" fmla="*/ 76200 h 857250"/>
              <a:gd name="connsiteX98" fmla="*/ 300037 w 1566862"/>
              <a:gd name="connsiteY98" fmla="*/ 119062 h 857250"/>
              <a:gd name="connsiteX99" fmla="*/ 290512 w 1566862"/>
              <a:gd name="connsiteY99" fmla="*/ 133350 h 857250"/>
              <a:gd name="connsiteX100" fmla="*/ 276225 w 1566862"/>
              <a:gd name="connsiteY100" fmla="*/ 138112 h 857250"/>
              <a:gd name="connsiteX101" fmla="*/ 257175 w 1566862"/>
              <a:gd name="connsiteY101" fmla="*/ 180975 h 857250"/>
              <a:gd name="connsiteX102" fmla="*/ 242887 w 1566862"/>
              <a:gd name="connsiteY102" fmla="*/ 185737 h 857250"/>
              <a:gd name="connsiteX103" fmla="*/ 195262 w 1566862"/>
              <a:gd name="connsiteY103" fmla="*/ 180975 h 857250"/>
              <a:gd name="connsiteX104" fmla="*/ 166687 w 1566862"/>
              <a:gd name="connsiteY104" fmla="*/ 171450 h 857250"/>
              <a:gd name="connsiteX105" fmla="*/ 152400 w 1566862"/>
              <a:gd name="connsiteY105" fmla="*/ 166687 h 857250"/>
              <a:gd name="connsiteX106" fmla="*/ 76200 w 1566862"/>
              <a:gd name="connsiteY106" fmla="*/ 166687 h 857250"/>
              <a:gd name="connsiteX0" fmla="*/ 76200 w 1566862"/>
              <a:gd name="connsiteY0" fmla="*/ 166687 h 857250"/>
              <a:gd name="connsiteX1" fmla="*/ 71437 w 1566862"/>
              <a:gd name="connsiteY1" fmla="*/ 247650 h 857250"/>
              <a:gd name="connsiteX2" fmla="*/ 57150 w 1566862"/>
              <a:gd name="connsiteY2" fmla="*/ 261937 h 857250"/>
              <a:gd name="connsiteX3" fmla="*/ 38100 w 1566862"/>
              <a:gd name="connsiteY3" fmla="*/ 309562 h 857250"/>
              <a:gd name="connsiteX4" fmla="*/ 23812 w 1566862"/>
              <a:gd name="connsiteY4" fmla="*/ 319087 h 857250"/>
              <a:gd name="connsiteX5" fmla="*/ 14287 w 1566862"/>
              <a:gd name="connsiteY5" fmla="*/ 352425 h 857250"/>
              <a:gd name="connsiteX6" fmla="*/ 9525 w 1566862"/>
              <a:gd name="connsiteY6" fmla="*/ 442912 h 857250"/>
              <a:gd name="connsiteX7" fmla="*/ 4762 w 1566862"/>
              <a:gd name="connsiteY7" fmla="*/ 457200 h 857250"/>
              <a:gd name="connsiteX8" fmla="*/ 0 w 1566862"/>
              <a:gd name="connsiteY8" fmla="*/ 481012 h 857250"/>
              <a:gd name="connsiteX9" fmla="*/ 4762 w 1566862"/>
              <a:gd name="connsiteY9" fmla="*/ 585787 h 857250"/>
              <a:gd name="connsiteX10" fmla="*/ 9525 w 1566862"/>
              <a:gd name="connsiteY10" fmla="*/ 600075 h 857250"/>
              <a:gd name="connsiteX11" fmla="*/ 14287 w 1566862"/>
              <a:gd name="connsiteY11" fmla="*/ 628650 h 857250"/>
              <a:gd name="connsiteX12" fmla="*/ 23812 w 1566862"/>
              <a:gd name="connsiteY12" fmla="*/ 657225 h 857250"/>
              <a:gd name="connsiteX13" fmla="*/ 52387 w 1566862"/>
              <a:gd name="connsiteY13" fmla="*/ 681037 h 857250"/>
              <a:gd name="connsiteX14" fmla="*/ 66675 w 1566862"/>
              <a:gd name="connsiteY14" fmla="*/ 685800 h 857250"/>
              <a:gd name="connsiteX15" fmla="*/ 152400 w 1566862"/>
              <a:gd name="connsiteY15" fmla="*/ 681037 h 857250"/>
              <a:gd name="connsiteX16" fmla="*/ 161925 w 1566862"/>
              <a:gd name="connsiteY16" fmla="*/ 666750 h 857250"/>
              <a:gd name="connsiteX17" fmla="*/ 176212 w 1566862"/>
              <a:gd name="connsiteY17" fmla="*/ 661987 h 857250"/>
              <a:gd name="connsiteX18" fmla="*/ 209550 w 1566862"/>
              <a:gd name="connsiteY18" fmla="*/ 642937 h 857250"/>
              <a:gd name="connsiteX19" fmla="*/ 252412 w 1566862"/>
              <a:gd name="connsiteY19" fmla="*/ 647700 h 857250"/>
              <a:gd name="connsiteX20" fmla="*/ 328612 w 1566862"/>
              <a:gd name="connsiteY20" fmla="*/ 657225 h 857250"/>
              <a:gd name="connsiteX21" fmla="*/ 366712 w 1566862"/>
              <a:gd name="connsiteY21" fmla="*/ 666750 h 857250"/>
              <a:gd name="connsiteX22" fmla="*/ 381000 w 1566862"/>
              <a:gd name="connsiteY22" fmla="*/ 671512 h 857250"/>
              <a:gd name="connsiteX23" fmla="*/ 419100 w 1566862"/>
              <a:gd name="connsiteY23" fmla="*/ 681037 h 857250"/>
              <a:gd name="connsiteX24" fmla="*/ 433387 w 1566862"/>
              <a:gd name="connsiteY24" fmla="*/ 685800 h 857250"/>
              <a:gd name="connsiteX25" fmla="*/ 466725 w 1566862"/>
              <a:gd name="connsiteY25" fmla="*/ 690562 h 857250"/>
              <a:gd name="connsiteX26" fmla="*/ 485775 w 1566862"/>
              <a:gd name="connsiteY26" fmla="*/ 695325 h 857250"/>
              <a:gd name="connsiteX27" fmla="*/ 523875 w 1566862"/>
              <a:gd name="connsiteY27" fmla="*/ 700087 h 857250"/>
              <a:gd name="connsiteX28" fmla="*/ 538162 w 1566862"/>
              <a:gd name="connsiteY28" fmla="*/ 704850 h 857250"/>
              <a:gd name="connsiteX29" fmla="*/ 538162 w 1566862"/>
              <a:gd name="connsiteY29" fmla="*/ 733425 h 857250"/>
              <a:gd name="connsiteX30" fmla="*/ 542925 w 1566862"/>
              <a:gd name="connsiteY30" fmla="*/ 762000 h 857250"/>
              <a:gd name="connsiteX31" fmla="*/ 547687 w 1566862"/>
              <a:gd name="connsiteY31" fmla="*/ 776287 h 857250"/>
              <a:gd name="connsiteX32" fmla="*/ 561975 w 1566862"/>
              <a:gd name="connsiteY32" fmla="*/ 781050 h 857250"/>
              <a:gd name="connsiteX33" fmla="*/ 581025 w 1566862"/>
              <a:gd name="connsiteY33" fmla="*/ 800100 h 857250"/>
              <a:gd name="connsiteX34" fmla="*/ 623887 w 1566862"/>
              <a:gd name="connsiteY34" fmla="*/ 823912 h 857250"/>
              <a:gd name="connsiteX35" fmla="*/ 652462 w 1566862"/>
              <a:gd name="connsiteY35" fmla="*/ 838200 h 857250"/>
              <a:gd name="connsiteX36" fmla="*/ 666750 w 1566862"/>
              <a:gd name="connsiteY36" fmla="*/ 847725 h 857250"/>
              <a:gd name="connsiteX37" fmla="*/ 695325 w 1566862"/>
              <a:gd name="connsiteY37" fmla="*/ 857250 h 857250"/>
              <a:gd name="connsiteX38" fmla="*/ 800100 w 1566862"/>
              <a:gd name="connsiteY38" fmla="*/ 852487 h 857250"/>
              <a:gd name="connsiteX39" fmla="*/ 828675 w 1566862"/>
              <a:gd name="connsiteY39" fmla="*/ 842962 h 857250"/>
              <a:gd name="connsiteX40" fmla="*/ 842962 w 1566862"/>
              <a:gd name="connsiteY40" fmla="*/ 833437 h 857250"/>
              <a:gd name="connsiteX41" fmla="*/ 847725 w 1566862"/>
              <a:gd name="connsiteY41" fmla="*/ 814387 h 857250"/>
              <a:gd name="connsiteX42" fmla="*/ 862012 w 1566862"/>
              <a:gd name="connsiteY42" fmla="*/ 804862 h 857250"/>
              <a:gd name="connsiteX43" fmla="*/ 942975 w 1566862"/>
              <a:gd name="connsiteY43" fmla="*/ 800100 h 857250"/>
              <a:gd name="connsiteX44" fmla="*/ 1366837 w 1566862"/>
              <a:gd name="connsiteY44" fmla="*/ 795337 h 857250"/>
              <a:gd name="connsiteX45" fmla="*/ 1419225 w 1566862"/>
              <a:gd name="connsiteY45" fmla="*/ 785812 h 857250"/>
              <a:gd name="connsiteX46" fmla="*/ 1447800 w 1566862"/>
              <a:gd name="connsiteY46" fmla="*/ 776287 h 857250"/>
              <a:gd name="connsiteX47" fmla="*/ 1471612 w 1566862"/>
              <a:gd name="connsiteY47" fmla="*/ 771525 h 857250"/>
              <a:gd name="connsiteX48" fmla="*/ 1509712 w 1566862"/>
              <a:gd name="connsiteY48" fmla="*/ 762000 h 857250"/>
              <a:gd name="connsiteX49" fmla="*/ 1538287 w 1566862"/>
              <a:gd name="connsiteY49" fmla="*/ 738187 h 857250"/>
              <a:gd name="connsiteX50" fmla="*/ 1543050 w 1566862"/>
              <a:gd name="connsiteY50" fmla="*/ 723900 h 857250"/>
              <a:gd name="connsiteX51" fmla="*/ 1552575 w 1566862"/>
              <a:gd name="connsiteY51" fmla="*/ 709612 h 857250"/>
              <a:gd name="connsiteX52" fmla="*/ 1552575 w 1566862"/>
              <a:gd name="connsiteY52" fmla="*/ 657225 h 857250"/>
              <a:gd name="connsiteX53" fmla="*/ 1557337 w 1566862"/>
              <a:gd name="connsiteY53" fmla="*/ 619125 h 857250"/>
              <a:gd name="connsiteX54" fmla="*/ 1566862 w 1566862"/>
              <a:gd name="connsiteY54" fmla="*/ 590550 h 857250"/>
              <a:gd name="connsiteX55" fmla="*/ 1562100 w 1566862"/>
              <a:gd name="connsiteY55" fmla="*/ 481012 h 857250"/>
              <a:gd name="connsiteX56" fmla="*/ 1552575 w 1566862"/>
              <a:gd name="connsiteY56" fmla="*/ 452437 h 857250"/>
              <a:gd name="connsiteX57" fmla="*/ 1538287 w 1566862"/>
              <a:gd name="connsiteY57" fmla="*/ 442912 h 857250"/>
              <a:gd name="connsiteX58" fmla="*/ 1528762 w 1566862"/>
              <a:gd name="connsiteY58" fmla="*/ 428625 h 857250"/>
              <a:gd name="connsiteX59" fmla="*/ 1514475 w 1566862"/>
              <a:gd name="connsiteY59" fmla="*/ 423862 h 857250"/>
              <a:gd name="connsiteX60" fmla="*/ 1509712 w 1566862"/>
              <a:gd name="connsiteY60" fmla="*/ 409575 h 857250"/>
              <a:gd name="connsiteX61" fmla="*/ 1485900 w 1566862"/>
              <a:gd name="connsiteY61" fmla="*/ 390525 h 857250"/>
              <a:gd name="connsiteX62" fmla="*/ 1476375 w 1566862"/>
              <a:gd name="connsiteY62" fmla="*/ 376237 h 857250"/>
              <a:gd name="connsiteX63" fmla="*/ 1462087 w 1566862"/>
              <a:gd name="connsiteY63" fmla="*/ 366712 h 857250"/>
              <a:gd name="connsiteX64" fmla="*/ 1457325 w 1566862"/>
              <a:gd name="connsiteY64" fmla="*/ 352425 h 857250"/>
              <a:gd name="connsiteX65" fmla="*/ 1428750 w 1566862"/>
              <a:gd name="connsiteY65" fmla="*/ 333375 h 857250"/>
              <a:gd name="connsiteX66" fmla="*/ 1423987 w 1566862"/>
              <a:gd name="connsiteY66" fmla="*/ 319087 h 857250"/>
              <a:gd name="connsiteX67" fmla="*/ 1414462 w 1566862"/>
              <a:gd name="connsiteY67" fmla="*/ 304800 h 857250"/>
              <a:gd name="connsiteX68" fmla="*/ 1385887 w 1566862"/>
              <a:gd name="connsiteY68" fmla="*/ 280987 h 857250"/>
              <a:gd name="connsiteX69" fmla="*/ 1371600 w 1566862"/>
              <a:gd name="connsiteY69" fmla="*/ 276225 h 857250"/>
              <a:gd name="connsiteX70" fmla="*/ 1338262 w 1566862"/>
              <a:gd name="connsiteY70" fmla="*/ 257175 h 857250"/>
              <a:gd name="connsiteX71" fmla="*/ 1323975 w 1566862"/>
              <a:gd name="connsiteY71" fmla="*/ 252412 h 857250"/>
              <a:gd name="connsiteX72" fmla="*/ 1295400 w 1566862"/>
              <a:gd name="connsiteY72" fmla="*/ 233362 h 857250"/>
              <a:gd name="connsiteX73" fmla="*/ 1252537 w 1566862"/>
              <a:gd name="connsiteY73" fmla="*/ 214312 h 857250"/>
              <a:gd name="connsiteX74" fmla="*/ 1233487 w 1566862"/>
              <a:gd name="connsiteY74" fmla="*/ 185737 h 857250"/>
              <a:gd name="connsiteX75" fmla="*/ 1228725 w 1566862"/>
              <a:gd name="connsiteY75" fmla="*/ 171450 h 857250"/>
              <a:gd name="connsiteX76" fmla="*/ 1209675 w 1566862"/>
              <a:gd name="connsiteY76" fmla="*/ 161925 h 857250"/>
              <a:gd name="connsiteX77" fmla="*/ 1204912 w 1566862"/>
              <a:gd name="connsiteY77" fmla="*/ 147637 h 857250"/>
              <a:gd name="connsiteX78" fmla="*/ 1162050 w 1566862"/>
              <a:gd name="connsiteY78" fmla="*/ 133350 h 857250"/>
              <a:gd name="connsiteX79" fmla="*/ 1147762 w 1566862"/>
              <a:gd name="connsiteY79" fmla="*/ 128587 h 857250"/>
              <a:gd name="connsiteX80" fmla="*/ 1133475 w 1566862"/>
              <a:gd name="connsiteY80" fmla="*/ 123825 h 857250"/>
              <a:gd name="connsiteX81" fmla="*/ 1123950 w 1566862"/>
              <a:gd name="connsiteY81" fmla="*/ 109537 h 857250"/>
              <a:gd name="connsiteX82" fmla="*/ 1109662 w 1566862"/>
              <a:gd name="connsiteY82" fmla="*/ 104775 h 857250"/>
              <a:gd name="connsiteX83" fmla="*/ 1104900 w 1566862"/>
              <a:gd name="connsiteY83" fmla="*/ 90487 h 857250"/>
              <a:gd name="connsiteX84" fmla="*/ 1076325 w 1566862"/>
              <a:gd name="connsiteY84" fmla="*/ 80962 h 857250"/>
              <a:gd name="connsiteX85" fmla="*/ 1062037 w 1566862"/>
              <a:gd name="connsiteY85" fmla="*/ 76200 h 857250"/>
              <a:gd name="connsiteX86" fmla="*/ 1033462 w 1566862"/>
              <a:gd name="connsiteY86" fmla="*/ 57150 h 857250"/>
              <a:gd name="connsiteX87" fmla="*/ 1019175 w 1566862"/>
              <a:gd name="connsiteY87" fmla="*/ 47625 h 857250"/>
              <a:gd name="connsiteX88" fmla="*/ 990600 w 1566862"/>
              <a:gd name="connsiteY88" fmla="*/ 38100 h 857250"/>
              <a:gd name="connsiteX89" fmla="*/ 952500 w 1566862"/>
              <a:gd name="connsiteY89" fmla="*/ 28575 h 857250"/>
              <a:gd name="connsiteX90" fmla="*/ 823912 w 1566862"/>
              <a:gd name="connsiteY90" fmla="*/ 23812 h 857250"/>
              <a:gd name="connsiteX91" fmla="*/ 790575 w 1566862"/>
              <a:gd name="connsiteY91" fmla="*/ 14287 h 857250"/>
              <a:gd name="connsiteX92" fmla="*/ 762000 w 1566862"/>
              <a:gd name="connsiteY92" fmla="*/ 4762 h 857250"/>
              <a:gd name="connsiteX93" fmla="*/ 714375 w 1566862"/>
              <a:gd name="connsiteY93" fmla="*/ 0 h 857250"/>
              <a:gd name="connsiteX94" fmla="*/ 371475 w 1566862"/>
              <a:gd name="connsiteY94" fmla="*/ 4762 h 857250"/>
              <a:gd name="connsiteX95" fmla="*/ 319087 w 1566862"/>
              <a:gd name="connsiteY95" fmla="*/ 45244 h 857250"/>
              <a:gd name="connsiteX96" fmla="*/ 302419 w 1566862"/>
              <a:gd name="connsiteY96" fmla="*/ 76200 h 857250"/>
              <a:gd name="connsiteX97" fmla="*/ 300037 w 1566862"/>
              <a:gd name="connsiteY97" fmla="*/ 119062 h 857250"/>
              <a:gd name="connsiteX98" fmla="*/ 290512 w 1566862"/>
              <a:gd name="connsiteY98" fmla="*/ 133350 h 857250"/>
              <a:gd name="connsiteX99" fmla="*/ 276225 w 1566862"/>
              <a:gd name="connsiteY99" fmla="*/ 138112 h 857250"/>
              <a:gd name="connsiteX100" fmla="*/ 257175 w 1566862"/>
              <a:gd name="connsiteY100" fmla="*/ 180975 h 857250"/>
              <a:gd name="connsiteX101" fmla="*/ 242887 w 1566862"/>
              <a:gd name="connsiteY101" fmla="*/ 185737 h 857250"/>
              <a:gd name="connsiteX102" fmla="*/ 195262 w 1566862"/>
              <a:gd name="connsiteY102" fmla="*/ 180975 h 857250"/>
              <a:gd name="connsiteX103" fmla="*/ 166687 w 1566862"/>
              <a:gd name="connsiteY103" fmla="*/ 171450 h 857250"/>
              <a:gd name="connsiteX104" fmla="*/ 152400 w 1566862"/>
              <a:gd name="connsiteY104" fmla="*/ 166687 h 857250"/>
              <a:gd name="connsiteX105" fmla="*/ 76200 w 1566862"/>
              <a:gd name="connsiteY105" fmla="*/ 166687 h 857250"/>
              <a:gd name="connsiteX0" fmla="*/ 76200 w 1566862"/>
              <a:gd name="connsiteY0" fmla="*/ 166687 h 857250"/>
              <a:gd name="connsiteX1" fmla="*/ 71437 w 1566862"/>
              <a:gd name="connsiteY1" fmla="*/ 247650 h 857250"/>
              <a:gd name="connsiteX2" fmla="*/ 57150 w 1566862"/>
              <a:gd name="connsiteY2" fmla="*/ 261937 h 857250"/>
              <a:gd name="connsiteX3" fmla="*/ 38100 w 1566862"/>
              <a:gd name="connsiteY3" fmla="*/ 309562 h 857250"/>
              <a:gd name="connsiteX4" fmla="*/ 23812 w 1566862"/>
              <a:gd name="connsiteY4" fmla="*/ 319087 h 857250"/>
              <a:gd name="connsiteX5" fmla="*/ 14287 w 1566862"/>
              <a:gd name="connsiteY5" fmla="*/ 352425 h 857250"/>
              <a:gd name="connsiteX6" fmla="*/ 9525 w 1566862"/>
              <a:gd name="connsiteY6" fmla="*/ 442912 h 857250"/>
              <a:gd name="connsiteX7" fmla="*/ 4762 w 1566862"/>
              <a:gd name="connsiteY7" fmla="*/ 457200 h 857250"/>
              <a:gd name="connsiteX8" fmla="*/ 0 w 1566862"/>
              <a:gd name="connsiteY8" fmla="*/ 481012 h 857250"/>
              <a:gd name="connsiteX9" fmla="*/ 4762 w 1566862"/>
              <a:gd name="connsiteY9" fmla="*/ 585787 h 857250"/>
              <a:gd name="connsiteX10" fmla="*/ 9525 w 1566862"/>
              <a:gd name="connsiteY10" fmla="*/ 600075 h 857250"/>
              <a:gd name="connsiteX11" fmla="*/ 14287 w 1566862"/>
              <a:gd name="connsiteY11" fmla="*/ 628650 h 857250"/>
              <a:gd name="connsiteX12" fmla="*/ 23812 w 1566862"/>
              <a:gd name="connsiteY12" fmla="*/ 657225 h 857250"/>
              <a:gd name="connsiteX13" fmla="*/ 52387 w 1566862"/>
              <a:gd name="connsiteY13" fmla="*/ 681037 h 857250"/>
              <a:gd name="connsiteX14" fmla="*/ 66675 w 1566862"/>
              <a:gd name="connsiteY14" fmla="*/ 685800 h 857250"/>
              <a:gd name="connsiteX15" fmla="*/ 152400 w 1566862"/>
              <a:gd name="connsiteY15" fmla="*/ 681037 h 857250"/>
              <a:gd name="connsiteX16" fmla="*/ 161925 w 1566862"/>
              <a:gd name="connsiteY16" fmla="*/ 666750 h 857250"/>
              <a:gd name="connsiteX17" fmla="*/ 176212 w 1566862"/>
              <a:gd name="connsiteY17" fmla="*/ 661987 h 857250"/>
              <a:gd name="connsiteX18" fmla="*/ 209550 w 1566862"/>
              <a:gd name="connsiteY18" fmla="*/ 642937 h 857250"/>
              <a:gd name="connsiteX19" fmla="*/ 252412 w 1566862"/>
              <a:gd name="connsiteY19" fmla="*/ 647700 h 857250"/>
              <a:gd name="connsiteX20" fmla="*/ 328612 w 1566862"/>
              <a:gd name="connsiteY20" fmla="*/ 657225 h 857250"/>
              <a:gd name="connsiteX21" fmla="*/ 366712 w 1566862"/>
              <a:gd name="connsiteY21" fmla="*/ 666750 h 857250"/>
              <a:gd name="connsiteX22" fmla="*/ 381000 w 1566862"/>
              <a:gd name="connsiteY22" fmla="*/ 671512 h 857250"/>
              <a:gd name="connsiteX23" fmla="*/ 419100 w 1566862"/>
              <a:gd name="connsiteY23" fmla="*/ 681037 h 857250"/>
              <a:gd name="connsiteX24" fmla="*/ 433387 w 1566862"/>
              <a:gd name="connsiteY24" fmla="*/ 685800 h 857250"/>
              <a:gd name="connsiteX25" fmla="*/ 466725 w 1566862"/>
              <a:gd name="connsiteY25" fmla="*/ 690562 h 857250"/>
              <a:gd name="connsiteX26" fmla="*/ 485775 w 1566862"/>
              <a:gd name="connsiteY26" fmla="*/ 695325 h 857250"/>
              <a:gd name="connsiteX27" fmla="*/ 523875 w 1566862"/>
              <a:gd name="connsiteY27" fmla="*/ 700087 h 857250"/>
              <a:gd name="connsiteX28" fmla="*/ 538162 w 1566862"/>
              <a:gd name="connsiteY28" fmla="*/ 704850 h 857250"/>
              <a:gd name="connsiteX29" fmla="*/ 538162 w 1566862"/>
              <a:gd name="connsiteY29" fmla="*/ 733425 h 857250"/>
              <a:gd name="connsiteX30" fmla="*/ 542925 w 1566862"/>
              <a:gd name="connsiteY30" fmla="*/ 762000 h 857250"/>
              <a:gd name="connsiteX31" fmla="*/ 547687 w 1566862"/>
              <a:gd name="connsiteY31" fmla="*/ 776287 h 857250"/>
              <a:gd name="connsiteX32" fmla="*/ 561975 w 1566862"/>
              <a:gd name="connsiteY32" fmla="*/ 781050 h 857250"/>
              <a:gd name="connsiteX33" fmla="*/ 581025 w 1566862"/>
              <a:gd name="connsiteY33" fmla="*/ 800100 h 857250"/>
              <a:gd name="connsiteX34" fmla="*/ 623887 w 1566862"/>
              <a:gd name="connsiteY34" fmla="*/ 823912 h 857250"/>
              <a:gd name="connsiteX35" fmla="*/ 652462 w 1566862"/>
              <a:gd name="connsiteY35" fmla="*/ 838200 h 857250"/>
              <a:gd name="connsiteX36" fmla="*/ 666750 w 1566862"/>
              <a:gd name="connsiteY36" fmla="*/ 847725 h 857250"/>
              <a:gd name="connsiteX37" fmla="*/ 695325 w 1566862"/>
              <a:gd name="connsiteY37" fmla="*/ 857250 h 857250"/>
              <a:gd name="connsiteX38" fmla="*/ 800100 w 1566862"/>
              <a:gd name="connsiteY38" fmla="*/ 852487 h 857250"/>
              <a:gd name="connsiteX39" fmla="*/ 828675 w 1566862"/>
              <a:gd name="connsiteY39" fmla="*/ 842962 h 857250"/>
              <a:gd name="connsiteX40" fmla="*/ 842962 w 1566862"/>
              <a:gd name="connsiteY40" fmla="*/ 833437 h 857250"/>
              <a:gd name="connsiteX41" fmla="*/ 847725 w 1566862"/>
              <a:gd name="connsiteY41" fmla="*/ 814387 h 857250"/>
              <a:gd name="connsiteX42" fmla="*/ 862012 w 1566862"/>
              <a:gd name="connsiteY42" fmla="*/ 804862 h 857250"/>
              <a:gd name="connsiteX43" fmla="*/ 942975 w 1566862"/>
              <a:gd name="connsiteY43" fmla="*/ 800100 h 857250"/>
              <a:gd name="connsiteX44" fmla="*/ 1366837 w 1566862"/>
              <a:gd name="connsiteY44" fmla="*/ 795337 h 857250"/>
              <a:gd name="connsiteX45" fmla="*/ 1419225 w 1566862"/>
              <a:gd name="connsiteY45" fmla="*/ 785812 h 857250"/>
              <a:gd name="connsiteX46" fmla="*/ 1447800 w 1566862"/>
              <a:gd name="connsiteY46" fmla="*/ 776287 h 857250"/>
              <a:gd name="connsiteX47" fmla="*/ 1471612 w 1566862"/>
              <a:gd name="connsiteY47" fmla="*/ 771525 h 857250"/>
              <a:gd name="connsiteX48" fmla="*/ 1509712 w 1566862"/>
              <a:gd name="connsiteY48" fmla="*/ 762000 h 857250"/>
              <a:gd name="connsiteX49" fmla="*/ 1538287 w 1566862"/>
              <a:gd name="connsiteY49" fmla="*/ 738187 h 857250"/>
              <a:gd name="connsiteX50" fmla="*/ 1543050 w 1566862"/>
              <a:gd name="connsiteY50" fmla="*/ 723900 h 857250"/>
              <a:gd name="connsiteX51" fmla="*/ 1552575 w 1566862"/>
              <a:gd name="connsiteY51" fmla="*/ 709612 h 857250"/>
              <a:gd name="connsiteX52" fmla="*/ 1552575 w 1566862"/>
              <a:gd name="connsiteY52" fmla="*/ 657225 h 857250"/>
              <a:gd name="connsiteX53" fmla="*/ 1557337 w 1566862"/>
              <a:gd name="connsiteY53" fmla="*/ 619125 h 857250"/>
              <a:gd name="connsiteX54" fmla="*/ 1566862 w 1566862"/>
              <a:gd name="connsiteY54" fmla="*/ 590550 h 857250"/>
              <a:gd name="connsiteX55" fmla="*/ 1562100 w 1566862"/>
              <a:gd name="connsiteY55" fmla="*/ 481012 h 857250"/>
              <a:gd name="connsiteX56" fmla="*/ 1552575 w 1566862"/>
              <a:gd name="connsiteY56" fmla="*/ 452437 h 857250"/>
              <a:gd name="connsiteX57" fmla="*/ 1538287 w 1566862"/>
              <a:gd name="connsiteY57" fmla="*/ 442912 h 857250"/>
              <a:gd name="connsiteX58" fmla="*/ 1528762 w 1566862"/>
              <a:gd name="connsiteY58" fmla="*/ 428625 h 857250"/>
              <a:gd name="connsiteX59" fmla="*/ 1514475 w 1566862"/>
              <a:gd name="connsiteY59" fmla="*/ 423862 h 857250"/>
              <a:gd name="connsiteX60" fmla="*/ 1509712 w 1566862"/>
              <a:gd name="connsiteY60" fmla="*/ 409575 h 857250"/>
              <a:gd name="connsiteX61" fmla="*/ 1485900 w 1566862"/>
              <a:gd name="connsiteY61" fmla="*/ 390525 h 857250"/>
              <a:gd name="connsiteX62" fmla="*/ 1476375 w 1566862"/>
              <a:gd name="connsiteY62" fmla="*/ 376237 h 857250"/>
              <a:gd name="connsiteX63" fmla="*/ 1462087 w 1566862"/>
              <a:gd name="connsiteY63" fmla="*/ 366712 h 857250"/>
              <a:gd name="connsiteX64" fmla="*/ 1457325 w 1566862"/>
              <a:gd name="connsiteY64" fmla="*/ 352425 h 857250"/>
              <a:gd name="connsiteX65" fmla="*/ 1428750 w 1566862"/>
              <a:gd name="connsiteY65" fmla="*/ 333375 h 857250"/>
              <a:gd name="connsiteX66" fmla="*/ 1423987 w 1566862"/>
              <a:gd name="connsiteY66" fmla="*/ 319087 h 857250"/>
              <a:gd name="connsiteX67" fmla="*/ 1414462 w 1566862"/>
              <a:gd name="connsiteY67" fmla="*/ 304800 h 857250"/>
              <a:gd name="connsiteX68" fmla="*/ 1385887 w 1566862"/>
              <a:gd name="connsiteY68" fmla="*/ 280987 h 857250"/>
              <a:gd name="connsiteX69" fmla="*/ 1371600 w 1566862"/>
              <a:gd name="connsiteY69" fmla="*/ 276225 h 857250"/>
              <a:gd name="connsiteX70" fmla="*/ 1338262 w 1566862"/>
              <a:gd name="connsiteY70" fmla="*/ 257175 h 857250"/>
              <a:gd name="connsiteX71" fmla="*/ 1323975 w 1566862"/>
              <a:gd name="connsiteY71" fmla="*/ 252412 h 857250"/>
              <a:gd name="connsiteX72" fmla="*/ 1295400 w 1566862"/>
              <a:gd name="connsiteY72" fmla="*/ 233362 h 857250"/>
              <a:gd name="connsiteX73" fmla="*/ 1252537 w 1566862"/>
              <a:gd name="connsiteY73" fmla="*/ 214312 h 857250"/>
              <a:gd name="connsiteX74" fmla="*/ 1233487 w 1566862"/>
              <a:gd name="connsiteY74" fmla="*/ 185737 h 857250"/>
              <a:gd name="connsiteX75" fmla="*/ 1228725 w 1566862"/>
              <a:gd name="connsiteY75" fmla="*/ 171450 h 857250"/>
              <a:gd name="connsiteX76" fmla="*/ 1209675 w 1566862"/>
              <a:gd name="connsiteY76" fmla="*/ 161925 h 857250"/>
              <a:gd name="connsiteX77" fmla="*/ 1204912 w 1566862"/>
              <a:gd name="connsiteY77" fmla="*/ 147637 h 857250"/>
              <a:gd name="connsiteX78" fmla="*/ 1162050 w 1566862"/>
              <a:gd name="connsiteY78" fmla="*/ 133350 h 857250"/>
              <a:gd name="connsiteX79" fmla="*/ 1147762 w 1566862"/>
              <a:gd name="connsiteY79" fmla="*/ 128587 h 857250"/>
              <a:gd name="connsiteX80" fmla="*/ 1133475 w 1566862"/>
              <a:gd name="connsiteY80" fmla="*/ 123825 h 857250"/>
              <a:gd name="connsiteX81" fmla="*/ 1123950 w 1566862"/>
              <a:gd name="connsiteY81" fmla="*/ 109537 h 857250"/>
              <a:gd name="connsiteX82" fmla="*/ 1109662 w 1566862"/>
              <a:gd name="connsiteY82" fmla="*/ 104775 h 857250"/>
              <a:gd name="connsiteX83" fmla="*/ 1104900 w 1566862"/>
              <a:gd name="connsiteY83" fmla="*/ 90487 h 857250"/>
              <a:gd name="connsiteX84" fmla="*/ 1076325 w 1566862"/>
              <a:gd name="connsiteY84" fmla="*/ 80962 h 857250"/>
              <a:gd name="connsiteX85" fmla="*/ 1062037 w 1566862"/>
              <a:gd name="connsiteY85" fmla="*/ 76200 h 857250"/>
              <a:gd name="connsiteX86" fmla="*/ 1033462 w 1566862"/>
              <a:gd name="connsiteY86" fmla="*/ 57150 h 857250"/>
              <a:gd name="connsiteX87" fmla="*/ 1019175 w 1566862"/>
              <a:gd name="connsiteY87" fmla="*/ 47625 h 857250"/>
              <a:gd name="connsiteX88" fmla="*/ 990600 w 1566862"/>
              <a:gd name="connsiteY88" fmla="*/ 38100 h 857250"/>
              <a:gd name="connsiteX89" fmla="*/ 952500 w 1566862"/>
              <a:gd name="connsiteY89" fmla="*/ 28575 h 857250"/>
              <a:gd name="connsiteX90" fmla="*/ 823912 w 1566862"/>
              <a:gd name="connsiteY90" fmla="*/ 23812 h 857250"/>
              <a:gd name="connsiteX91" fmla="*/ 790575 w 1566862"/>
              <a:gd name="connsiteY91" fmla="*/ 14287 h 857250"/>
              <a:gd name="connsiteX92" fmla="*/ 762000 w 1566862"/>
              <a:gd name="connsiteY92" fmla="*/ 4762 h 857250"/>
              <a:gd name="connsiteX93" fmla="*/ 714375 w 1566862"/>
              <a:gd name="connsiteY93" fmla="*/ 0 h 857250"/>
              <a:gd name="connsiteX94" fmla="*/ 371475 w 1566862"/>
              <a:gd name="connsiteY94" fmla="*/ 4762 h 857250"/>
              <a:gd name="connsiteX95" fmla="*/ 319087 w 1566862"/>
              <a:gd name="connsiteY95" fmla="*/ 45244 h 857250"/>
              <a:gd name="connsiteX96" fmla="*/ 302419 w 1566862"/>
              <a:gd name="connsiteY96" fmla="*/ 76200 h 857250"/>
              <a:gd name="connsiteX97" fmla="*/ 290512 w 1566862"/>
              <a:gd name="connsiteY97" fmla="*/ 133350 h 857250"/>
              <a:gd name="connsiteX98" fmla="*/ 276225 w 1566862"/>
              <a:gd name="connsiteY98" fmla="*/ 138112 h 857250"/>
              <a:gd name="connsiteX99" fmla="*/ 257175 w 1566862"/>
              <a:gd name="connsiteY99" fmla="*/ 180975 h 857250"/>
              <a:gd name="connsiteX100" fmla="*/ 242887 w 1566862"/>
              <a:gd name="connsiteY100" fmla="*/ 185737 h 857250"/>
              <a:gd name="connsiteX101" fmla="*/ 195262 w 1566862"/>
              <a:gd name="connsiteY101" fmla="*/ 180975 h 857250"/>
              <a:gd name="connsiteX102" fmla="*/ 166687 w 1566862"/>
              <a:gd name="connsiteY102" fmla="*/ 171450 h 857250"/>
              <a:gd name="connsiteX103" fmla="*/ 152400 w 1566862"/>
              <a:gd name="connsiteY103" fmla="*/ 166687 h 857250"/>
              <a:gd name="connsiteX104" fmla="*/ 76200 w 1566862"/>
              <a:gd name="connsiteY104" fmla="*/ 166687 h 857250"/>
              <a:gd name="connsiteX0" fmla="*/ 76200 w 1566862"/>
              <a:gd name="connsiteY0" fmla="*/ 166687 h 857250"/>
              <a:gd name="connsiteX1" fmla="*/ 71437 w 1566862"/>
              <a:gd name="connsiteY1" fmla="*/ 247650 h 857250"/>
              <a:gd name="connsiteX2" fmla="*/ 57150 w 1566862"/>
              <a:gd name="connsiteY2" fmla="*/ 261937 h 857250"/>
              <a:gd name="connsiteX3" fmla="*/ 38100 w 1566862"/>
              <a:gd name="connsiteY3" fmla="*/ 309562 h 857250"/>
              <a:gd name="connsiteX4" fmla="*/ 23812 w 1566862"/>
              <a:gd name="connsiteY4" fmla="*/ 319087 h 857250"/>
              <a:gd name="connsiteX5" fmla="*/ 14287 w 1566862"/>
              <a:gd name="connsiteY5" fmla="*/ 352425 h 857250"/>
              <a:gd name="connsiteX6" fmla="*/ 9525 w 1566862"/>
              <a:gd name="connsiteY6" fmla="*/ 442912 h 857250"/>
              <a:gd name="connsiteX7" fmla="*/ 4762 w 1566862"/>
              <a:gd name="connsiteY7" fmla="*/ 457200 h 857250"/>
              <a:gd name="connsiteX8" fmla="*/ 0 w 1566862"/>
              <a:gd name="connsiteY8" fmla="*/ 481012 h 857250"/>
              <a:gd name="connsiteX9" fmla="*/ 4762 w 1566862"/>
              <a:gd name="connsiteY9" fmla="*/ 585787 h 857250"/>
              <a:gd name="connsiteX10" fmla="*/ 9525 w 1566862"/>
              <a:gd name="connsiteY10" fmla="*/ 600075 h 857250"/>
              <a:gd name="connsiteX11" fmla="*/ 14287 w 1566862"/>
              <a:gd name="connsiteY11" fmla="*/ 628650 h 857250"/>
              <a:gd name="connsiteX12" fmla="*/ 23812 w 1566862"/>
              <a:gd name="connsiteY12" fmla="*/ 657225 h 857250"/>
              <a:gd name="connsiteX13" fmla="*/ 52387 w 1566862"/>
              <a:gd name="connsiteY13" fmla="*/ 681037 h 857250"/>
              <a:gd name="connsiteX14" fmla="*/ 66675 w 1566862"/>
              <a:gd name="connsiteY14" fmla="*/ 685800 h 857250"/>
              <a:gd name="connsiteX15" fmla="*/ 152400 w 1566862"/>
              <a:gd name="connsiteY15" fmla="*/ 681037 h 857250"/>
              <a:gd name="connsiteX16" fmla="*/ 161925 w 1566862"/>
              <a:gd name="connsiteY16" fmla="*/ 666750 h 857250"/>
              <a:gd name="connsiteX17" fmla="*/ 176212 w 1566862"/>
              <a:gd name="connsiteY17" fmla="*/ 661987 h 857250"/>
              <a:gd name="connsiteX18" fmla="*/ 209550 w 1566862"/>
              <a:gd name="connsiteY18" fmla="*/ 642937 h 857250"/>
              <a:gd name="connsiteX19" fmla="*/ 252412 w 1566862"/>
              <a:gd name="connsiteY19" fmla="*/ 647700 h 857250"/>
              <a:gd name="connsiteX20" fmla="*/ 328612 w 1566862"/>
              <a:gd name="connsiteY20" fmla="*/ 657225 h 857250"/>
              <a:gd name="connsiteX21" fmla="*/ 366712 w 1566862"/>
              <a:gd name="connsiteY21" fmla="*/ 666750 h 857250"/>
              <a:gd name="connsiteX22" fmla="*/ 381000 w 1566862"/>
              <a:gd name="connsiteY22" fmla="*/ 671512 h 857250"/>
              <a:gd name="connsiteX23" fmla="*/ 419100 w 1566862"/>
              <a:gd name="connsiteY23" fmla="*/ 681037 h 857250"/>
              <a:gd name="connsiteX24" fmla="*/ 433387 w 1566862"/>
              <a:gd name="connsiteY24" fmla="*/ 685800 h 857250"/>
              <a:gd name="connsiteX25" fmla="*/ 466725 w 1566862"/>
              <a:gd name="connsiteY25" fmla="*/ 690562 h 857250"/>
              <a:gd name="connsiteX26" fmla="*/ 485775 w 1566862"/>
              <a:gd name="connsiteY26" fmla="*/ 695325 h 857250"/>
              <a:gd name="connsiteX27" fmla="*/ 523875 w 1566862"/>
              <a:gd name="connsiteY27" fmla="*/ 700087 h 857250"/>
              <a:gd name="connsiteX28" fmla="*/ 538162 w 1566862"/>
              <a:gd name="connsiteY28" fmla="*/ 704850 h 857250"/>
              <a:gd name="connsiteX29" fmla="*/ 538162 w 1566862"/>
              <a:gd name="connsiteY29" fmla="*/ 733425 h 857250"/>
              <a:gd name="connsiteX30" fmla="*/ 542925 w 1566862"/>
              <a:gd name="connsiteY30" fmla="*/ 762000 h 857250"/>
              <a:gd name="connsiteX31" fmla="*/ 547687 w 1566862"/>
              <a:gd name="connsiteY31" fmla="*/ 776287 h 857250"/>
              <a:gd name="connsiteX32" fmla="*/ 561975 w 1566862"/>
              <a:gd name="connsiteY32" fmla="*/ 781050 h 857250"/>
              <a:gd name="connsiteX33" fmla="*/ 581025 w 1566862"/>
              <a:gd name="connsiteY33" fmla="*/ 800100 h 857250"/>
              <a:gd name="connsiteX34" fmla="*/ 623887 w 1566862"/>
              <a:gd name="connsiteY34" fmla="*/ 823912 h 857250"/>
              <a:gd name="connsiteX35" fmla="*/ 652462 w 1566862"/>
              <a:gd name="connsiteY35" fmla="*/ 838200 h 857250"/>
              <a:gd name="connsiteX36" fmla="*/ 666750 w 1566862"/>
              <a:gd name="connsiteY36" fmla="*/ 847725 h 857250"/>
              <a:gd name="connsiteX37" fmla="*/ 695325 w 1566862"/>
              <a:gd name="connsiteY37" fmla="*/ 857250 h 857250"/>
              <a:gd name="connsiteX38" fmla="*/ 800100 w 1566862"/>
              <a:gd name="connsiteY38" fmla="*/ 852487 h 857250"/>
              <a:gd name="connsiteX39" fmla="*/ 828675 w 1566862"/>
              <a:gd name="connsiteY39" fmla="*/ 842962 h 857250"/>
              <a:gd name="connsiteX40" fmla="*/ 842962 w 1566862"/>
              <a:gd name="connsiteY40" fmla="*/ 833437 h 857250"/>
              <a:gd name="connsiteX41" fmla="*/ 847725 w 1566862"/>
              <a:gd name="connsiteY41" fmla="*/ 814387 h 857250"/>
              <a:gd name="connsiteX42" fmla="*/ 862012 w 1566862"/>
              <a:gd name="connsiteY42" fmla="*/ 804862 h 857250"/>
              <a:gd name="connsiteX43" fmla="*/ 942975 w 1566862"/>
              <a:gd name="connsiteY43" fmla="*/ 800100 h 857250"/>
              <a:gd name="connsiteX44" fmla="*/ 1366837 w 1566862"/>
              <a:gd name="connsiteY44" fmla="*/ 795337 h 857250"/>
              <a:gd name="connsiteX45" fmla="*/ 1419225 w 1566862"/>
              <a:gd name="connsiteY45" fmla="*/ 785812 h 857250"/>
              <a:gd name="connsiteX46" fmla="*/ 1447800 w 1566862"/>
              <a:gd name="connsiteY46" fmla="*/ 776287 h 857250"/>
              <a:gd name="connsiteX47" fmla="*/ 1471612 w 1566862"/>
              <a:gd name="connsiteY47" fmla="*/ 771525 h 857250"/>
              <a:gd name="connsiteX48" fmla="*/ 1509712 w 1566862"/>
              <a:gd name="connsiteY48" fmla="*/ 762000 h 857250"/>
              <a:gd name="connsiteX49" fmla="*/ 1538287 w 1566862"/>
              <a:gd name="connsiteY49" fmla="*/ 738187 h 857250"/>
              <a:gd name="connsiteX50" fmla="*/ 1543050 w 1566862"/>
              <a:gd name="connsiteY50" fmla="*/ 723900 h 857250"/>
              <a:gd name="connsiteX51" fmla="*/ 1552575 w 1566862"/>
              <a:gd name="connsiteY51" fmla="*/ 709612 h 857250"/>
              <a:gd name="connsiteX52" fmla="*/ 1552575 w 1566862"/>
              <a:gd name="connsiteY52" fmla="*/ 657225 h 857250"/>
              <a:gd name="connsiteX53" fmla="*/ 1557337 w 1566862"/>
              <a:gd name="connsiteY53" fmla="*/ 619125 h 857250"/>
              <a:gd name="connsiteX54" fmla="*/ 1566862 w 1566862"/>
              <a:gd name="connsiteY54" fmla="*/ 590550 h 857250"/>
              <a:gd name="connsiteX55" fmla="*/ 1562100 w 1566862"/>
              <a:gd name="connsiteY55" fmla="*/ 481012 h 857250"/>
              <a:gd name="connsiteX56" fmla="*/ 1552575 w 1566862"/>
              <a:gd name="connsiteY56" fmla="*/ 452437 h 857250"/>
              <a:gd name="connsiteX57" fmla="*/ 1538287 w 1566862"/>
              <a:gd name="connsiteY57" fmla="*/ 442912 h 857250"/>
              <a:gd name="connsiteX58" fmla="*/ 1528762 w 1566862"/>
              <a:gd name="connsiteY58" fmla="*/ 428625 h 857250"/>
              <a:gd name="connsiteX59" fmla="*/ 1514475 w 1566862"/>
              <a:gd name="connsiteY59" fmla="*/ 423862 h 857250"/>
              <a:gd name="connsiteX60" fmla="*/ 1509712 w 1566862"/>
              <a:gd name="connsiteY60" fmla="*/ 409575 h 857250"/>
              <a:gd name="connsiteX61" fmla="*/ 1485900 w 1566862"/>
              <a:gd name="connsiteY61" fmla="*/ 390525 h 857250"/>
              <a:gd name="connsiteX62" fmla="*/ 1476375 w 1566862"/>
              <a:gd name="connsiteY62" fmla="*/ 376237 h 857250"/>
              <a:gd name="connsiteX63" fmla="*/ 1462087 w 1566862"/>
              <a:gd name="connsiteY63" fmla="*/ 366712 h 857250"/>
              <a:gd name="connsiteX64" fmla="*/ 1457325 w 1566862"/>
              <a:gd name="connsiteY64" fmla="*/ 352425 h 857250"/>
              <a:gd name="connsiteX65" fmla="*/ 1428750 w 1566862"/>
              <a:gd name="connsiteY65" fmla="*/ 333375 h 857250"/>
              <a:gd name="connsiteX66" fmla="*/ 1423987 w 1566862"/>
              <a:gd name="connsiteY66" fmla="*/ 319087 h 857250"/>
              <a:gd name="connsiteX67" fmla="*/ 1414462 w 1566862"/>
              <a:gd name="connsiteY67" fmla="*/ 304800 h 857250"/>
              <a:gd name="connsiteX68" fmla="*/ 1385887 w 1566862"/>
              <a:gd name="connsiteY68" fmla="*/ 280987 h 857250"/>
              <a:gd name="connsiteX69" fmla="*/ 1371600 w 1566862"/>
              <a:gd name="connsiteY69" fmla="*/ 276225 h 857250"/>
              <a:gd name="connsiteX70" fmla="*/ 1338262 w 1566862"/>
              <a:gd name="connsiteY70" fmla="*/ 257175 h 857250"/>
              <a:gd name="connsiteX71" fmla="*/ 1323975 w 1566862"/>
              <a:gd name="connsiteY71" fmla="*/ 252412 h 857250"/>
              <a:gd name="connsiteX72" fmla="*/ 1295400 w 1566862"/>
              <a:gd name="connsiteY72" fmla="*/ 233362 h 857250"/>
              <a:gd name="connsiteX73" fmla="*/ 1252537 w 1566862"/>
              <a:gd name="connsiteY73" fmla="*/ 214312 h 857250"/>
              <a:gd name="connsiteX74" fmla="*/ 1233487 w 1566862"/>
              <a:gd name="connsiteY74" fmla="*/ 185737 h 857250"/>
              <a:gd name="connsiteX75" fmla="*/ 1228725 w 1566862"/>
              <a:gd name="connsiteY75" fmla="*/ 171450 h 857250"/>
              <a:gd name="connsiteX76" fmla="*/ 1209675 w 1566862"/>
              <a:gd name="connsiteY76" fmla="*/ 161925 h 857250"/>
              <a:gd name="connsiteX77" fmla="*/ 1204912 w 1566862"/>
              <a:gd name="connsiteY77" fmla="*/ 147637 h 857250"/>
              <a:gd name="connsiteX78" fmla="*/ 1162050 w 1566862"/>
              <a:gd name="connsiteY78" fmla="*/ 133350 h 857250"/>
              <a:gd name="connsiteX79" fmla="*/ 1147762 w 1566862"/>
              <a:gd name="connsiteY79" fmla="*/ 128587 h 857250"/>
              <a:gd name="connsiteX80" fmla="*/ 1133475 w 1566862"/>
              <a:gd name="connsiteY80" fmla="*/ 123825 h 857250"/>
              <a:gd name="connsiteX81" fmla="*/ 1123950 w 1566862"/>
              <a:gd name="connsiteY81" fmla="*/ 109537 h 857250"/>
              <a:gd name="connsiteX82" fmla="*/ 1109662 w 1566862"/>
              <a:gd name="connsiteY82" fmla="*/ 104775 h 857250"/>
              <a:gd name="connsiteX83" fmla="*/ 1104900 w 1566862"/>
              <a:gd name="connsiteY83" fmla="*/ 90487 h 857250"/>
              <a:gd name="connsiteX84" fmla="*/ 1076325 w 1566862"/>
              <a:gd name="connsiteY84" fmla="*/ 80962 h 857250"/>
              <a:gd name="connsiteX85" fmla="*/ 1062037 w 1566862"/>
              <a:gd name="connsiteY85" fmla="*/ 76200 h 857250"/>
              <a:gd name="connsiteX86" fmla="*/ 1033462 w 1566862"/>
              <a:gd name="connsiteY86" fmla="*/ 57150 h 857250"/>
              <a:gd name="connsiteX87" fmla="*/ 1019175 w 1566862"/>
              <a:gd name="connsiteY87" fmla="*/ 47625 h 857250"/>
              <a:gd name="connsiteX88" fmla="*/ 990600 w 1566862"/>
              <a:gd name="connsiteY88" fmla="*/ 38100 h 857250"/>
              <a:gd name="connsiteX89" fmla="*/ 952500 w 1566862"/>
              <a:gd name="connsiteY89" fmla="*/ 28575 h 857250"/>
              <a:gd name="connsiteX90" fmla="*/ 823912 w 1566862"/>
              <a:gd name="connsiteY90" fmla="*/ 23812 h 857250"/>
              <a:gd name="connsiteX91" fmla="*/ 790575 w 1566862"/>
              <a:gd name="connsiteY91" fmla="*/ 14287 h 857250"/>
              <a:gd name="connsiteX92" fmla="*/ 762000 w 1566862"/>
              <a:gd name="connsiteY92" fmla="*/ 4762 h 857250"/>
              <a:gd name="connsiteX93" fmla="*/ 714375 w 1566862"/>
              <a:gd name="connsiteY93" fmla="*/ 0 h 857250"/>
              <a:gd name="connsiteX94" fmla="*/ 371475 w 1566862"/>
              <a:gd name="connsiteY94" fmla="*/ 4762 h 857250"/>
              <a:gd name="connsiteX95" fmla="*/ 319087 w 1566862"/>
              <a:gd name="connsiteY95" fmla="*/ 45244 h 857250"/>
              <a:gd name="connsiteX96" fmla="*/ 302419 w 1566862"/>
              <a:gd name="connsiteY96" fmla="*/ 76200 h 857250"/>
              <a:gd name="connsiteX97" fmla="*/ 276225 w 1566862"/>
              <a:gd name="connsiteY97" fmla="*/ 138112 h 857250"/>
              <a:gd name="connsiteX98" fmla="*/ 257175 w 1566862"/>
              <a:gd name="connsiteY98" fmla="*/ 180975 h 857250"/>
              <a:gd name="connsiteX99" fmla="*/ 242887 w 1566862"/>
              <a:gd name="connsiteY99" fmla="*/ 185737 h 857250"/>
              <a:gd name="connsiteX100" fmla="*/ 195262 w 1566862"/>
              <a:gd name="connsiteY100" fmla="*/ 180975 h 857250"/>
              <a:gd name="connsiteX101" fmla="*/ 166687 w 1566862"/>
              <a:gd name="connsiteY101" fmla="*/ 171450 h 857250"/>
              <a:gd name="connsiteX102" fmla="*/ 152400 w 1566862"/>
              <a:gd name="connsiteY102" fmla="*/ 166687 h 857250"/>
              <a:gd name="connsiteX103" fmla="*/ 76200 w 1566862"/>
              <a:gd name="connsiteY103" fmla="*/ 166687 h 857250"/>
              <a:gd name="connsiteX0" fmla="*/ 76200 w 1566862"/>
              <a:gd name="connsiteY0" fmla="*/ 166687 h 857250"/>
              <a:gd name="connsiteX1" fmla="*/ 71437 w 1566862"/>
              <a:gd name="connsiteY1" fmla="*/ 247650 h 857250"/>
              <a:gd name="connsiteX2" fmla="*/ 38100 w 1566862"/>
              <a:gd name="connsiteY2" fmla="*/ 309562 h 857250"/>
              <a:gd name="connsiteX3" fmla="*/ 23812 w 1566862"/>
              <a:gd name="connsiteY3" fmla="*/ 319087 h 857250"/>
              <a:gd name="connsiteX4" fmla="*/ 14287 w 1566862"/>
              <a:gd name="connsiteY4" fmla="*/ 352425 h 857250"/>
              <a:gd name="connsiteX5" fmla="*/ 9525 w 1566862"/>
              <a:gd name="connsiteY5" fmla="*/ 442912 h 857250"/>
              <a:gd name="connsiteX6" fmla="*/ 4762 w 1566862"/>
              <a:gd name="connsiteY6" fmla="*/ 457200 h 857250"/>
              <a:gd name="connsiteX7" fmla="*/ 0 w 1566862"/>
              <a:gd name="connsiteY7" fmla="*/ 481012 h 857250"/>
              <a:gd name="connsiteX8" fmla="*/ 4762 w 1566862"/>
              <a:gd name="connsiteY8" fmla="*/ 585787 h 857250"/>
              <a:gd name="connsiteX9" fmla="*/ 9525 w 1566862"/>
              <a:gd name="connsiteY9" fmla="*/ 600075 h 857250"/>
              <a:gd name="connsiteX10" fmla="*/ 14287 w 1566862"/>
              <a:gd name="connsiteY10" fmla="*/ 628650 h 857250"/>
              <a:gd name="connsiteX11" fmla="*/ 23812 w 1566862"/>
              <a:gd name="connsiteY11" fmla="*/ 657225 h 857250"/>
              <a:gd name="connsiteX12" fmla="*/ 52387 w 1566862"/>
              <a:gd name="connsiteY12" fmla="*/ 681037 h 857250"/>
              <a:gd name="connsiteX13" fmla="*/ 66675 w 1566862"/>
              <a:gd name="connsiteY13" fmla="*/ 685800 h 857250"/>
              <a:gd name="connsiteX14" fmla="*/ 152400 w 1566862"/>
              <a:gd name="connsiteY14" fmla="*/ 681037 h 857250"/>
              <a:gd name="connsiteX15" fmla="*/ 161925 w 1566862"/>
              <a:gd name="connsiteY15" fmla="*/ 666750 h 857250"/>
              <a:gd name="connsiteX16" fmla="*/ 176212 w 1566862"/>
              <a:gd name="connsiteY16" fmla="*/ 661987 h 857250"/>
              <a:gd name="connsiteX17" fmla="*/ 209550 w 1566862"/>
              <a:gd name="connsiteY17" fmla="*/ 642937 h 857250"/>
              <a:gd name="connsiteX18" fmla="*/ 252412 w 1566862"/>
              <a:gd name="connsiteY18" fmla="*/ 647700 h 857250"/>
              <a:gd name="connsiteX19" fmla="*/ 328612 w 1566862"/>
              <a:gd name="connsiteY19" fmla="*/ 657225 h 857250"/>
              <a:gd name="connsiteX20" fmla="*/ 366712 w 1566862"/>
              <a:gd name="connsiteY20" fmla="*/ 666750 h 857250"/>
              <a:gd name="connsiteX21" fmla="*/ 381000 w 1566862"/>
              <a:gd name="connsiteY21" fmla="*/ 671512 h 857250"/>
              <a:gd name="connsiteX22" fmla="*/ 419100 w 1566862"/>
              <a:gd name="connsiteY22" fmla="*/ 681037 h 857250"/>
              <a:gd name="connsiteX23" fmla="*/ 433387 w 1566862"/>
              <a:gd name="connsiteY23" fmla="*/ 685800 h 857250"/>
              <a:gd name="connsiteX24" fmla="*/ 466725 w 1566862"/>
              <a:gd name="connsiteY24" fmla="*/ 690562 h 857250"/>
              <a:gd name="connsiteX25" fmla="*/ 485775 w 1566862"/>
              <a:gd name="connsiteY25" fmla="*/ 695325 h 857250"/>
              <a:gd name="connsiteX26" fmla="*/ 523875 w 1566862"/>
              <a:gd name="connsiteY26" fmla="*/ 700087 h 857250"/>
              <a:gd name="connsiteX27" fmla="*/ 538162 w 1566862"/>
              <a:gd name="connsiteY27" fmla="*/ 704850 h 857250"/>
              <a:gd name="connsiteX28" fmla="*/ 538162 w 1566862"/>
              <a:gd name="connsiteY28" fmla="*/ 733425 h 857250"/>
              <a:gd name="connsiteX29" fmla="*/ 542925 w 1566862"/>
              <a:gd name="connsiteY29" fmla="*/ 762000 h 857250"/>
              <a:gd name="connsiteX30" fmla="*/ 547687 w 1566862"/>
              <a:gd name="connsiteY30" fmla="*/ 776287 h 857250"/>
              <a:gd name="connsiteX31" fmla="*/ 561975 w 1566862"/>
              <a:gd name="connsiteY31" fmla="*/ 781050 h 857250"/>
              <a:gd name="connsiteX32" fmla="*/ 581025 w 1566862"/>
              <a:gd name="connsiteY32" fmla="*/ 800100 h 857250"/>
              <a:gd name="connsiteX33" fmla="*/ 623887 w 1566862"/>
              <a:gd name="connsiteY33" fmla="*/ 823912 h 857250"/>
              <a:gd name="connsiteX34" fmla="*/ 652462 w 1566862"/>
              <a:gd name="connsiteY34" fmla="*/ 838200 h 857250"/>
              <a:gd name="connsiteX35" fmla="*/ 666750 w 1566862"/>
              <a:gd name="connsiteY35" fmla="*/ 847725 h 857250"/>
              <a:gd name="connsiteX36" fmla="*/ 695325 w 1566862"/>
              <a:gd name="connsiteY36" fmla="*/ 857250 h 857250"/>
              <a:gd name="connsiteX37" fmla="*/ 800100 w 1566862"/>
              <a:gd name="connsiteY37" fmla="*/ 852487 h 857250"/>
              <a:gd name="connsiteX38" fmla="*/ 828675 w 1566862"/>
              <a:gd name="connsiteY38" fmla="*/ 842962 h 857250"/>
              <a:gd name="connsiteX39" fmla="*/ 842962 w 1566862"/>
              <a:gd name="connsiteY39" fmla="*/ 833437 h 857250"/>
              <a:gd name="connsiteX40" fmla="*/ 847725 w 1566862"/>
              <a:gd name="connsiteY40" fmla="*/ 814387 h 857250"/>
              <a:gd name="connsiteX41" fmla="*/ 862012 w 1566862"/>
              <a:gd name="connsiteY41" fmla="*/ 804862 h 857250"/>
              <a:gd name="connsiteX42" fmla="*/ 942975 w 1566862"/>
              <a:gd name="connsiteY42" fmla="*/ 800100 h 857250"/>
              <a:gd name="connsiteX43" fmla="*/ 1366837 w 1566862"/>
              <a:gd name="connsiteY43" fmla="*/ 795337 h 857250"/>
              <a:gd name="connsiteX44" fmla="*/ 1419225 w 1566862"/>
              <a:gd name="connsiteY44" fmla="*/ 785812 h 857250"/>
              <a:gd name="connsiteX45" fmla="*/ 1447800 w 1566862"/>
              <a:gd name="connsiteY45" fmla="*/ 776287 h 857250"/>
              <a:gd name="connsiteX46" fmla="*/ 1471612 w 1566862"/>
              <a:gd name="connsiteY46" fmla="*/ 771525 h 857250"/>
              <a:gd name="connsiteX47" fmla="*/ 1509712 w 1566862"/>
              <a:gd name="connsiteY47" fmla="*/ 762000 h 857250"/>
              <a:gd name="connsiteX48" fmla="*/ 1538287 w 1566862"/>
              <a:gd name="connsiteY48" fmla="*/ 738187 h 857250"/>
              <a:gd name="connsiteX49" fmla="*/ 1543050 w 1566862"/>
              <a:gd name="connsiteY49" fmla="*/ 723900 h 857250"/>
              <a:gd name="connsiteX50" fmla="*/ 1552575 w 1566862"/>
              <a:gd name="connsiteY50" fmla="*/ 709612 h 857250"/>
              <a:gd name="connsiteX51" fmla="*/ 1552575 w 1566862"/>
              <a:gd name="connsiteY51" fmla="*/ 657225 h 857250"/>
              <a:gd name="connsiteX52" fmla="*/ 1557337 w 1566862"/>
              <a:gd name="connsiteY52" fmla="*/ 619125 h 857250"/>
              <a:gd name="connsiteX53" fmla="*/ 1566862 w 1566862"/>
              <a:gd name="connsiteY53" fmla="*/ 590550 h 857250"/>
              <a:gd name="connsiteX54" fmla="*/ 1562100 w 1566862"/>
              <a:gd name="connsiteY54" fmla="*/ 481012 h 857250"/>
              <a:gd name="connsiteX55" fmla="*/ 1552575 w 1566862"/>
              <a:gd name="connsiteY55" fmla="*/ 452437 h 857250"/>
              <a:gd name="connsiteX56" fmla="*/ 1538287 w 1566862"/>
              <a:gd name="connsiteY56" fmla="*/ 442912 h 857250"/>
              <a:gd name="connsiteX57" fmla="*/ 1528762 w 1566862"/>
              <a:gd name="connsiteY57" fmla="*/ 428625 h 857250"/>
              <a:gd name="connsiteX58" fmla="*/ 1514475 w 1566862"/>
              <a:gd name="connsiteY58" fmla="*/ 423862 h 857250"/>
              <a:gd name="connsiteX59" fmla="*/ 1509712 w 1566862"/>
              <a:gd name="connsiteY59" fmla="*/ 409575 h 857250"/>
              <a:gd name="connsiteX60" fmla="*/ 1485900 w 1566862"/>
              <a:gd name="connsiteY60" fmla="*/ 390525 h 857250"/>
              <a:gd name="connsiteX61" fmla="*/ 1476375 w 1566862"/>
              <a:gd name="connsiteY61" fmla="*/ 376237 h 857250"/>
              <a:gd name="connsiteX62" fmla="*/ 1462087 w 1566862"/>
              <a:gd name="connsiteY62" fmla="*/ 366712 h 857250"/>
              <a:gd name="connsiteX63" fmla="*/ 1457325 w 1566862"/>
              <a:gd name="connsiteY63" fmla="*/ 352425 h 857250"/>
              <a:gd name="connsiteX64" fmla="*/ 1428750 w 1566862"/>
              <a:gd name="connsiteY64" fmla="*/ 333375 h 857250"/>
              <a:gd name="connsiteX65" fmla="*/ 1423987 w 1566862"/>
              <a:gd name="connsiteY65" fmla="*/ 319087 h 857250"/>
              <a:gd name="connsiteX66" fmla="*/ 1414462 w 1566862"/>
              <a:gd name="connsiteY66" fmla="*/ 304800 h 857250"/>
              <a:gd name="connsiteX67" fmla="*/ 1385887 w 1566862"/>
              <a:gd name="connsiteY67" fmla="*/ 280987 h 857250"/>
              <a:gd name="connsiteX68" fmla="*/ 1371600 w 1566862"/>
              <a:gd name="connsiteY68" fmla="*/ 276225 h 857250"/>
              <a:gd name="connsiteX69" fmla="*/ 1338262 w 1566862"/>
              <a:gd name="connsiteY69" fmla="*/ 257175 h 857250"/>
              <a:gd name="connsiteX70" fmla="*/ 1323975 w 1566862"/>
              <a:gd name="connsiteY70" fmla="*/ 252412 h 857250"/>
              <a:gd name="connsiteX71" fmla="*/ 1295400 w 1566862"/>
              <a:gd name="connsiteY71" fmla="*/ 233362 h 857250"/>
              <a:gd name="connsiteX72" fmla="*/ 1252537 w 1566862"/>
              <a:gd name="connsiteY72" fmla="*/ 214312 h 857250"/>
              <a:gd name="connsiteX73" fmla="*/ 1233487 w 1566862"/>
              <a:gd name="connsiteY73" fmla="*/ 185737 h 857250"/>
              <a:gd name="connsiteX74" fmla="*/ 1228725 w 1566862"/>
              <a:gd name="connsiteY74" fmla="*/ 171450 h 857250"/>
              <a:gd name="connsiteX75" fmla="*/ 1209675 w 1566862"/>
              <a:gd name="connsiteY75" fmla="*/ 161925 h 857250"/>
              <a:gd name="connsiteX76" fmla="*/ 1204912 w 1566862"/>
              <a:gd name="connsiteY76" fmla="*/ 147637 h 857250"/>
              <a:gd name="connsiteX77" fmla="*/ 1162050 w 1566862"/>
              <a:gd name="connsiteY77" fmla="*/ 133350 h 857250"/>
              <a:gd name="connsiteX78" fmla="*/ 1147762 w 1566862"/>
              <a:gd name="connsiteY78" fmla="*/ 128587 h 857250"/>
              <a:gd name="connsiteX79" fmla="*/ 1133475 w 1566862"/>
              <a:gd name="connsiteY79" fmla="*/ 123825 h 857250"/>
              <a:gd name="connsiteX80" fmla="*/ 1123950 w 1566862"/>
              <a:gd name="connsiteY80" fmla="*/ 109537 h 857250"/>
              <a:gd name="connsiteX81" fmla="*/ 1109662 w 1566862"/>
              <a:gd name="connsiteY81" fmla="*/ 104775 h 857250"/>
              <a:gd name="connsiteX82" fmla="*/ 1104900 w 1566862"/>
              <a:gd name="connsiteY82" fmla="*/ 90487 h 857250"/>
              <a:gd name="connsiteX83" fmla="*/ 1076325 w 1566862"/>
              <a:gd name="connsiteY83" fmla="*/ 80962 h 857250"/>
              <a:gd name="connsiteX84" fmla="*/ 1062037 w 1566862"/>
              <a:gd name="connsiteY84" fmla="*/ 76200 h 857250"/>
              <a:gd name="connsiteX85" fmla="*/ 1033462 w 1566862"/>
              <a:gd name="connsiteY85" fmla="*/ 57150 h 857250"/>
              <a:gd name="connsiteX86" fmla="*/ 1019175 w 1566862"/>
              <a:gd name="connsiteY86" fmla="*/ 47625 h 857250"/>
              <a:gd name="connsiteX87" fmla="*/ 990600 w 1566862"/>
              <a:gd name="connsiteY87" fmla="*/ 38100 h 857250"/>
              <a:gd name="connsiteX88" fmla="*/ 952500 w 1566862"/>
              <a:gd name="connsiteY88" fmla="*/ 28575 h 857250"/>
              <a:gd name="connsiteX89" fmla="*/ 823912 w 1566862"/>
              <a:gd name="connsiteY89" fmla="*/ 23812 h 857250"/>
              <a:gd name="connsiteX90" fmla="*/ 790575 w 1566862"/>
              <a:gd name="connsiteY90" fmla="*/ 14287 h 857250"/>
              <a:gd name="connsiteX91" fmla="*/ 762000 w 1566862"/>
              <a:gd name="connsiteY91" fmla="*/ 4762 h 857250"/>
              <a:gd name="connsiteX92" fmla="*/ 714375 w 1566862"/>
              <a:gd name="connsiteY92" fmla="*/ 0 h 857250"/>
              <a:gd name="connsiteX93" fmla="*/ 371475 w 1566862"/>
              <a:gd name="connsiteY93" fmla="*/ 4762 h 857250"/>
              <a:gd name="connsiteX94" fmla="*/ 319087 w 1566862"/>
              <a:gd name="connsiteY94" fmla="*/ 45244 h 857250"/>
              <a:gd name="connsiteX95" fmla="*/ 302419 w 1566862"/>
              <a:gd name="connsiteY95" fmla="*/ 76200 h 857250"/>
              <a:gd name="connsiteX96" fmla="*/ 276225 w 1566862"/>
              <a:gd name="connsiteY96" fmla="*/ 138112 h 857250"/>
              <a:gd name="connsiteX97" fmla="*/ 257175 w 1566862"/>
              <a:gd name="connsiteY97" fmla="*/ 180975 h 857250"/>
              <a:gd name="connsiteX98" fmla="*/ 242887 w 1566862"/>
              <a:gd name="connsiteY98" fmla="*/ 185737 h 857250"/>
              <a:gd name="connsiteX99" fmla="*/ 195262 w 1566862"/>
              <a:gd name="connsiteY99" fmla="*/ 180975 h 857250"/>
              <a:gd name="connsiteX100" fmla="*/ 166687 w 1566862"/>
              <a:gd name="connsiteY100" fmla="*/ 171450 h 857250"/>
              <a:gd name="connsiteX101" fmla="*/ 152400 w 1566862"/>
              <a:gd name="connsiteY101" fmla="*/ 166687 h 857250"/>
              <a:gd name="connsiteX102" fmla="*/ 76200 w 1566862"/>
              <a:gd name="connsiteY102" fmla="*/ 166687 h 857250"/>
              <a:gd name="connsiteX0" fmla="*/ 76200 w 1566862"/>
              <a:gd name="connsiteY0" fmla="*/ 166687 h 857250"/>
              <a:gd name="connsiteX1" fmla="*/ 71437 w 1566862"/>
              <a:gd name="connsiteY1" fmla="*/ 247650 h 857250"/>
              <a:gd name="connsiteX2" fmla="*/ 38100 w 1566862"/>
              <a:gd name="connsiteY2" fmla="*/ 309562 h 857250"/>
              <a:gd name="connsiteX3" fmla="*/ 14287 w 1566862"/>
              <a:gd name="connsiteY3" fmla="*/ 352425 h 857250"/>
              <a:gd name="connsiteX4" fmla="*/ 9525 w 1566862"/>
              <a:gd name="connsiteY4" fmla="*/ 442912 h 857250"/>
              <a:gd name="connsiteX5" fmla="*/ 4762 w 1566862"/>
              <a:gd name="connsiteY5" fmla="*/ 457200 h 857250"/>
              <a:gd name="connsiteX6" fmla="*/ 0 w 1566862"/>
              <a:gd name="connsiteY6" fmla="*/ 481012 h 857250"/>
              <a:gd name="connsiteX7" fmla="*/ 4762 w 1566862"/>
              <a:gd name="connsiteY7" fmla="*/ 585787 h 857250"/>
              <a:gd name="connsiteX8" fmla="*/ 9525 w 1566862"/>
              <a:gd name="connsiteY8" fmla="*/ 600075 h 857250"/>
              <a:gd name="connsiteX9" fmla="*/ 14287 w 1566862"/>
              <a:gd name="connsiteY9" fmla="*/ 628650 h 857250"/>
              <a:gd name="connsiteX10" fmla="*/ 23812 w 1566862"/>
              <a:gd name="connsiteY10" fmla="*/ 657225 h 857250"/>
              <a:gd name="connsiteX11" fmla="*/ 52387 w 1566862"/>
              <a:gd name="connsiteY11" fmla="*/ 681037 h 857250"/>
              <a:gd name="connsiteX12" fmla="*/ 66675 w 1566862"/>
              <a:gd name="connsiteY12" fmla="*/ 685800 h 857250"/>
              <a:gd name="connsiteX13" fmla="*/ 152400 w 1566862"/>
              <a:gd name="connsiteY13" fmla="*/ 681037 h 857250"/>
              <a:gd name="connsiteX14" fmla="*/ 161925 w 1566862"/>
              <a:gd name="connsiteY14" fmla="*/ 666750 h 857250"/>
              <a:gd name="connsiteX15" fmla="*/ 176212 w 1566862"/>
              <a:gd name="connsiteY15" fmla="*/ 661987 h 857250"/>
              <a:gd name="connsiteX16" fmla="*/ 209550 w 1566862"/>
              <a:gd name="connsiteY16" fmla="*/ 642937 h 857250"/>
              <a:gd name="connsiteX17" fmla="*/ 252412 w 1566862"/>
              <a:gd name="connsiteY17" fmla="*/ 647700 h 857250"/>
              <a:gd name="connsiteX18" fmla="*/ 328612 w 1566862"/>
              <a:gd name="connsiteY18" fmla="*/ 657225 h 857250"/>
              <a:gd name="connsiteX19" fmla="*/ 366712 w 1566862"/>
              <a:gd name="connsiteY19" fmla="*/ 666750 h 857250"/>
              <a:gd name="connsiteX20" fmla="*/ 381000 w 1566862"/>
              <a:gd name="connsiteY20" fmla="*/ 671512 h 857250"/>
              <a:gd name="connsiteX21" fmla="*/ 419100 w 1566862"/>
              <a:gd name="connsiteY21" fmla="*/ 681037 h 857250"/>
              <a:gd name="connsiteX22" fmla="*/ 433387 w 1566862"/>
              <a:gd name="connsiteY22" fmla="*/ 685800 h 857250"/>
              <a:gd name="connsiteX23" fmla="*/ 466725 w 1566862"/>
              <a:gd name="connsiteY23" fmla="*/ 690562 h 857250"/>
              <a:gd name="connsiteX24" fmla="*/ 485775 w 1566862"/>
              <a:gd name="connsiteY24" fmla="*/ 695325 h 857250"/>
              <a:gd name="connsiteX25" fmla="*/ 523875 w 1566862"/>
              <a:gd name="connsiteY25" fmla="*/ 700087 h 857250"/>
              <a:gd name="connsiteX26" fmla="*/ 538162 w 1566862"/>
              <a:gd name="connsiteY26" fmla="*/ 704850 h 857250"/>
              <a:gd name="connsiteX27" fmla="*/ 538162 w 1566862"/>
              <a:gd name="connsiteY27" fmla="*/ 733425 h 857250"/>
              <a:gd name="connsiteX28" fmla="*/ 542925 w 1566862"/>
              <a:gd name="connsiteY28" fmla="*/ 762000 h 857250"/>
              <a:gd name="connsiteX29" fmla="*/ 547687 w 1566862"/>
              <a:gd name="connsiteY29" fmla="*/ 776287 h 857250"/>
              <a:gd name="connsiteX30" fmla="*/ 561975 w 1566862"/>
              <a:gd name="connsiteY30" fmla="*/ 781050 h 857250"/>
              <a:gd name="connsiteX31" fmla="*/ 581025 w 1566862"/>
              <a:gd name="connsiteY31" fmla="*/ 800100 h 857250"/>
              <a:gd name="connsiteX32" fmla="*/ 623887 w 1566862"/>
              <a:gd name="connsiteY32" fmla="*/ 823912 h 857250"/>
              <a:gd name="connsiteX33" fmla="*/ 652462 w 1566862"/>
              <a:gd name="connsiteY33" fmla="*/ 838200 h 857250"/>
              <a:gd name="connsiteX34" fmla="*/ 666750 w 1566862"/>
              <a:gd name="connsiteY34" fmla="*/ 847725 h 857250"/>
              <a:gd name="connsiteX35" fmla="*/ 695325 w 1566862"/>
              <a:gd name="connsiteY35" fmla="*/ 857250 h 857250"/>
              <a:gd name="connsiteX36" fmla="*/ 800100 w 1566862"/>
              <a:gd name="connsiteY36" fmla="*/ 852487 h 857250"/>
              <a:gd name="connsiteX37" fmla="*/ 828675 w 1566862"/>
              <a:gd name="connsiteY37" fmla="*/ 842962 h 857250"/>
              <a:gd name="connsiteX38" fmla="*/ 842962 w 1566862"/>
              <a:gd name="connsiteY38" fmla="*/ 833437 h 857250"/>
              <a:gd name="connsiteX39" fmla="*/ 847725 w 1566862"/>
              <a:gd name="connsiteY39" fmla="*/ 814387 h 857250"/>
              <a:gd name="connsiteX40" fmla="*/ 862012 w 1566862"/>
              <a:gd name="connsiteY40" fmla="*/ 804862 h 857250"/>
              <a:gd name="connsiteX41" fmla="*/ 942975 w 1566862"/>
              <a:gd name="connsiteY41" fmla="*/ 800100 h 857250"/>
              <a:gd name="connsiteX42" fmla="*/ 1366837 w 1566862"/>
              <a:gd name="connsiteY42" fmla="*/ 795337 h 857250"/>
              <a:gd name="connsiteX43" fmla="*/ 1419225 w 1566862"/>
              <a:gd name="connsiteY43" fmla="*/ 785812 h 857250"/>
              <a:gd name="connsiteX44" fmla="*/ 1447800 w 1566862"/>
              <a:gd name="connsiteY44" fmla="*/ 776287 h 857250"/>
              <a:gd name="connsiteX45" fmla="*/ 1471612 w 1566862"/>
              <a:gd name="connsiteY45" fmla="*/ 771525 h 857250"/>
              <a:gd name="connsiteX46" fmla="*/ 1509712 w 1566862"/>
              <a:gd name="connsiteY46" fmla="*/ 762000 h 857250"/>
              <a:gd name="connsiteX47" fmla="*/ 1538287 w 1566862"/>
              <a:gd name="connsiteY47" fmla="*/ 738187 h 857250"/>
              <a:gd name="connsiteX48" fmla="*/ 1543050 w 1566862"/>
              <a:gd name="connsiteY48" fmla="*/ 723900 h 857250"/>
              <a:gd name="connsiteX49" fmla="*/ 1552575 w 1566862"/>
              <a:gd name="connsiteY49" fmla="*/ 709612 h 857250"/>
              <a:gd name="connsiteX50" fmla="*/ 1552575 w 1566862"/>
              <a:gd name="connsiteY50" fmla="*/ 657225 h 857250"/>
              <a:gd name="connsiteX51" fmla="*/ 1557337 w 1566862"/>
              <a:gd name="connsiteY51" fmla="*/ 619125 h 857250"/>
              <a:gd name="connsiteX52" fmla="*/ 1566862 w 1566862"/>
              <a:gd name="connsiteY52" fmla="*/ 590550 h 857250"/>
              <a:gd name="connsiteX53" fmla="*/ 1562100 w 1566862"/>
              <a:gd name="connsiteY53" fmla="*/ 481012 h 857250"/>
              <a:gd name="connsiteX54" fmla="*/ 1552575 w 1566862"/>
              <a:gd name="connsiteY54" fmla="*/ 452437 h 857250"/>
              <a:gd name="connsiteX55" fmla="*/ 1538287 w 1566862"/>
              <a:gd name="connsiteY55" fmla="*/ 442912 h 857250"/>
              <a:gd name="connsiteX56" fmla="*/ 1528762 w 1566862"/>
              <a:gd name="connsiteY56" fmla="*/ 428625 h 857250"/>
              <a:gd name="connsiteX57" fmla="*/ 1514475 w 1566862"/>
              <a:gd name="connsiteY57" fmla="*/ 423862 h 857250"/>
              <a:gd name="connsiteX58" fmla="*/ 1509712 w 1566862"/>
              <a:gd name="connsiteY58" fmla="*/ 409575 h 857250"/>
              <a:gd name="connsiteX59" fmla="*/ 1485900 w 1566862"/>
              <a:gd name="connsiteY59" fmla="*/ 390525 h 857250"/>
              <a:gd name="connsiteX60" fmla="*/ 1476375 w 1566862"/>
              <a:gd name="connsiteY60" fmla="*/ 376237 h 857250"/>
              <a:gd name="connsiteX61" fmla="*/ 1462087 w 1566862"/>
              <a:gd name="connsiteY61" fmla="*/ 366712 h 857250"/>
              <a:gd name="connsiteX62" fmla="*/ 1457325 w 1566862"/>
              <a:gd name="connsiteY62" fmla="*/ 352425 h 857250"/>
              <a:gd name="connsiteX63" fmla="*/ 1428750 w 1566862"/>
              <a:gd name="connsiteY63" fmla="*/ 333375 h 857250"/>
              <a:gd name="connsiteX64" fmla="*/ 1423987 w 1566862"/>
              <a:gd name="connsiteY64" fmla="*/ 319087 h 857250"/>
              <a:gd name="connsiteX65" fmla="*/ 1414462 w 1566862"/>
              <a:gd name="connsiteY65" fmla="*/ 304800 h 857250"/>
              <a:gd name="connsiteX66" fmla="*/ 1385887 w 1566862"/>
              <a:gd name="connsiteY66" fmla="*/ 280987 h 857250"/>
              <a:gd name="connsiteX67" fmla="*/ 1371600 w 1566862"/>
              <a:gd name="connsiteY67" fmla="*/ 276225 h 857250"/>
              <a:gd name="connsiteX68" fmla="*/ 1338262 w 1566862"/>
              <a:gd name="connsiteY68" fmla="*/ 257175 h 857250"/>
              <a:gd name="connsiteX69" fmla="*/ 1323975 w 1566862"/>
              <a:gd name="connsiteY69" fmla="*/ 252412 h 857250"/>
              <a:gd name="connsiteX70" fmla="*/ 1295400 w 1566862"/>
              <a:gd name="connsiteY70" fmla="*/ 233362 h 857250"/>
              <a:gd name="connsiteX71" fmla="*/ 1252537 w 1566862"/>
              <a:gd name="connsiteY71" fmla="*/ 214312 h 857250"/>
              <a:gd name="connsiteX72" fmla="*/ 1233487 w 1566862"/>
              <a:gd name="connsiteY72" fmla="*/ 185737 h 857250"/>
              <a:gd name="connsiteX73" fmla="*/ 1228725 w 1566862"/>
              <a:gd name="connsiteY73" fmla="*/ 171450 h 857250"/>
              <a:gd name="connsiteX74" fmla="*/ 1209675 w 1566862"/>
              <a:gd name="connsiteY74" fmla="*/ 161925 h 857250"/>
              <a:gd name="connsiteX75" fmla="*/ 1204912 w 1566862"/>
              <a:gd name="connsiteY75" fmla="*/ 147637 h 857250"/>
              <a:gd name="connsiteX76" fmla="*/ 1162050 w 1566862"/>
              <a:gd name="connsiteY76" fmla="*/ 133350 h 857250"/>
              <a:gd name="connsiteX77" fmla="*/ 1147762 w 1566862"/>
              <a:gd name="connsiteY77" fmla="*/ 128587 h 857250"/>
              <a:gd name="connsiteX78" fmla="*/ 1133475 w 1566862"/>
              <a:gd name="connsiteY78" fmla="*/ 123825 h 857250"/>
              <a:gd name="connsiteX79" fmla="*/ 1123950 w 1566862"/>
              <a:gd name="connsiteY79" fmla="*/ 109537 h 857250"/>
              <a:gd name="connsiteX80" fmla="*/ 1109662 w 1566862"/>
              <a:gd name="connsiteY80" fmla="*/ 104775 h 857250"/>
              <a:gd name="connsiteX81" fmla="*/ 1104900 w 1566862"/>
              <a:gd name="connsiteY81" fmla="*/ 90487 h 857250"/>
              <a:gd name="connsiteX82" fmla="*/ 1076325 w 1566862"/>
              <a:gd name="connsiteY82" fmla="*/ 80962 h 857250"/>
              <a:gd name="connsiteX83" fmla="*/ 1062037 w 1566862"/>
              <a:gd name="connsiteY83" fmla="*/ 76200 h 857250"/>
              <a:gd name="connsiteX84" fmla="*/ 1033462 w 1566862"/>
              <a:gd name="connsiteY84" fmla="*/ 57150 h 857250"/>
              <a:gd name="connsiteX85" fmla="*/ 1019175 w 1566862"/>
              <a:gd name="connsiteY85" fmla="*/ 47625 h 857250"/>
              <a:gd name="connsiteX86" fmla="*/ 990600 w 1566862"/>
              <a:gd name="connsiteY86" fmla="*/ 38100 h 857250"/>
              <a:gd name="connsiteX87" fmla="*/ 952500 w 1566862"/>
              <a:gd name="connsiteY87" fmla="*/ 28575 h 857250"/>
              <a:gd name="connsiteX88" fmla="*/ 823912 w 1566862"/>
              <a:gd name="connsiteY88" fmla="*/ 23812 h 857250"/>
              <a:gd name="connsiteX89" fmla="*/ 790575 w 1566862"/>
              <a:gd name="connsiteY89" fmla="*/ 14287 h 857250"/>
              <a:gd name="connsiteX90" fmla="*/ 762000 w 1566862"/>
              <a:gd name="connsiteY90" fmla="*/ 4762 h 857250"/>
              <a:gd name="connsiteX91" fmla="*/ 714375 w 1566862"/>
              <a:gd name="connsiteY91" fmla="*/ 0 h 857250"/>
              <a:gd name="connsiteX92" fmla="*/ 371475 w 1566862"/>
              <a:gd name="connsiteY92" fmla="*/ 4762 h 857250"/>
              <a:gd name="connsiteX93" fmla="*/ 319087 w 1566862"/>
              <a:gd name="connsiteY93" fmla="*/ 45244 h 857250"/>
              <a:gd name="connsiteX94" fmla="*/ 302419 w 1566862"/>
              <a:gd name="connsiteY94" fmla="*/ 76200 h 857250"/>
              <a:gd name="connsiteX95" fmla="*/ 276225 w 1566862"/>
              <a:gd name="connsiteY95" fmla="*/ 138112 h 857250"/>
              <a:gd name="connsiteX96" fmla="*/ 257175 w 1566862"/>
              <a:gd name="connsiteY96" fmla="*/ 180975 h 857250"/>
              <a:gd name="connsiteX97" fmla="*/ 242887 w 1566862"/>
              <a:gd name="connsiteY97" fmla="*/ 185737 h 857250"/>
              <a:gd name="connsiteX98" fmla="*/ 195262 w 1566862"/>
              <a:gd name="connsiteY98" fmla="*/ 180975 h 857250"/>
              <a:gd name="connsiteX99" fmla="*/ 166687 w 1566862"/>
              <a:gd name="connsiteY99" fmla="*/ 171450 h 857250"/>
              <a:gd name="connsiteX100" fmla="*/ 152400 w 1566862"/>
              <a:gd name="connsiteY100" fmla="*/ 166687 h 857250"/>
              <a:gd name="connsiteX101" fmla="*/ 76200 w 1566862"/>
              <a:gd name="connsiteY101" fmla="*/ 166687 h 857250"/>
              <a:gd name="connsiteX0" fmla="*/ 76200 w 1566862"/>
              <a:gd name="connsiteY0" fmla="*/ 166687 h 857250"/>
              <a:gd name="connsiteX1" fmla="*/ 71437 w 1566862"/>
              <a:gd name="connsiteY1" fmla="*/ 247650 h 857250"/>
              <a:gd name="connsiteX2" fmla="*/ 38100 w 1566862"/>
              <a:gd name="connsiteY2" fmla="*/ 309562 h 857250"/>
              <a:gd name="connsiteX3" fmla="*/ 14287 w 1566862"/>
              <a:gd name="connsiteY3" fmla="*/ 352425 h 857250"/>
              <a:gd name="connsiteX4" fmla="*/ 9525 w 1566862"/>
              <a:gd name="connsiteY4" fmla="*/ 442912 h 857250"/>
              <a:gd name="connsiteX5" fmla="*/ 0 w 1566862"/>
              <a:gd name="connsiteY5" fmla="*/ 481012 h 857250"/>
              <a:gd name="connsiteX6" fmla="*/ 4762 w 1566862"/>
              <a:gd name="connsiteY6" fmla="*/ 585787 h 857250"/>
              <a:gd name="connsiteX7" fmla="*/ 9525 w 1566862"/>
              <a:gd name="connsiteY7" fmla="*/ 600075 h 857250"/>
              <a:gd name="connsiteX8" fmla="*/ 14287 w 1566862"/>
              <a:gd name="connsiteY8" fmla="*/ 628650 h 857250"/>
              <a:gd name="connsiteX9" fmla="*/ 23812 w 1566862"/>
              <a:gd name="connsiteY9" fmla="*/ 657225 h 857250"/>
              <a:gd name="connsiteX10" fmla="*/ 52387 w 1566862"/>
              <a:gd name="connsiteY10" fmla="*/ 681037 h 857250"/>
              <a:gd name="connsiteX11" fmla="*/ 66675 w 1566862"/>
              <a:gd name="connsiteY11" fmla="*/ 685800 h 857250"/>
              <a:gd name="connsiteX12" fmla="*/ 152400 w 1566862"/>
              <a:gd name="connsiteY12" fmla="*/ 681037 h 857250"/>
              <a:gd name="connsiteX13" fmla="*/ 161925 w 1566862"/>
              <a:gd name="connsiteY13" fmla="*/ 666750 h 857250"/>
              <a:gd name="connsiteX14" fmla="*/ 176212 w 1566862"/>
              <a:gd name="connsiteY14" fmla="*/ 661987 h 857250"/>
              <a:gd name="connsiteX15" fmla="*/ 209550 w 1566862"/>
              <a:gd name="connsiteY15" fmla="*/ 642937 h 857250"/>
              <a:gd name="connsiteX16" fmla="*/ 252412 w 1566862"/>
              <a:gd name="connsiteY16" fmla="*/ 647700 h 857250"/>
              <a:gd name="connsiteX17" fmla="*/ 328612 w 1566862"/>
              <a:gd name="connsiteY17" fmla="*/ 657225 h 857250"/>
              <a:gd name="connsiteX18" fmla="*/ 366712 w 1566862"/>
              <a:gd name="connsiteY18" fmla="*/ 666750 h 857250"/>
              <a:gd name="connsiteX19" fmla="*/ 381000 w 1566862"/>
              <a:gd name="connsiteY19" fmla="*/ 671512 h 857250"/>
              <a:gd name="connsiteX20" fmla="*/ 419100 w 1566862"/>
              <a:gd name="connsiteY20" fmla="*/ 681037 h 857250"/>
              <a:gd name="connsiteX21" fmla="*/ 433387 w 1566862"/>
              <a:gd name="connsiteY21" fmla="*/ 685800 h 857250"/>
              <a:gd name="connsiteX22" fmla="*/ 466725 w 1566862"/>
              <a:gd name="connsiteY22" fmla="*/ 690562 h 857250"/>
              <a:gd name="connsiteX23" fmla="*/ 485775 w 1566862"/>
              <a:gd name="connsiteY23" fmla="*/ 695325 h 857250"/>
              <a:gd name="connsiteX24" fmla="*/ 523875 w 1566862"/>
              <a:gd name="connsiteY24" fmla="*/ 700087 h 857250"/>
              <a:gd name="connsiteX25" fmla="*/ 538162 w 1566862"/>
              <a:gd name="connsiteY25" fmla="*/ 704850 h 857250"/>
              <a:gd name="connsiteX26" fmla="*/ 538162 w 1566862"/>
              <a:gd name="connsiteY26" fmla="*/ 733425 h 857250"/>
              <a:gd name="connsiteX27" fmla="*/ 542925 w 1566862"/>
              <a:gd name="connsiteY27" fmla="*/ 762000 h 857250"/>
              <a:gd name="connsiteX28" fmla="*/ 547687 w 1566862"/>
              <a:gd name="connsiteY28" fmla="*/ 776287 h 857250"/>
              <a:gd name="connsiteX29" fmla="*/ 561975 w 1566862"/>
              <a:gd name="connsiteY29" fmla="*/ 781050 h 857250"/>
              <a:gd name="connsiteX30" fmla="*/ 581025 w 1566862"/>
              <a:gd name="connsiteY30" fmla="*/ 800100 h 857250"/>
              <a:gd name="connsiteX31" fmla="*/ 623887 w 1566862"/>
              <a:gd name="connsiteY31" fmla="*/ 823912 h 857250"/>
              <a:gd name="connsiteX32" fmla="*/ 652462 w 1566862"/>
              <a:gd name="connsiteY32" fmla="*/ 838200 h 857250"/>
              <a:gd name="connsiteX33" fmla="*/ 666750 w 1566862"/>
              <a:gd name="connsiteY33" fmla="*/ 847725 h 857250"/>
              <a:gd name="connsiteX34" fmla="*/ 695325 w 1566862"/>
              <a:gd name="connsiteY34" fmla="*/ 857250 h 857250"/>
              <a:gd name="connsiteX35" fmla="*/ 800100 w 1566862"/>
              <a:gd name="connsiteY35" fmla="*/ 852487 h 857250"/>
              <a:gd name="connsiteX36" fmla="*/ 828675 w 1566862"/>
              <a:gd name="connsiteY36" fmla="*/ 842962 h 857250"/>
              <a:gd name="connsiteX37" fmla="*/ 842962 w 1566862"/>
              <a:gd name="connsiteY37" fmla="*/ 833437 h 857250"/>
              <a:gd name="connsiteX38" fmla="*/ 847725 w 1566862"/>
              <a:gd name="connsiteY38" fmla="*/ 814387 h 857250"/>
              <a:gd name="connsiteX39" fmla="*/ 862012 w 1566862"/>
              <a:gd name="connsiteY39" fmla="*/ 804862 h 857250"/>
              <a:gd name="connsiteX40" fmla="*/ 942975 w 1566862"/>
              <a:gd name="connsiteY40" fmla="*/ 800100 h 857250"/>
              <a:gd name="connsiteX41" fmla="*/ 1366837 w 1566862"/>
              <a:gd name="connsiteY41" fmla="*/ 795337 h 857250"/>
              <a:gd name="connsiteX42" fmla="*/ 1419225 w 1566862"/>
              <a:gd name="connsiteY42" fmla="*/ 785812 h 857250"/>
              <a:gd name="connsiteX43" fmla="*/ 1447800 w 1566862"/>
              <a:gd name="connsiteY43" fmla="*/ 776287 h 857250"/>
              <a:gd name="connsiteX44" fmla="*/ 1471612 w 1566862"/>
              <a:gd name="connsiteY44" fmla="*/ 771525 h 857250"/>
              <a:gd name="connsiteX45" fmla="*/ 1509712 w 1566862"/>
              <a:gd name="connsiteY45" fmla="*/ 762000 h 857250"/>
              <a:gd name="connsiteX46" fmla="*/ 1538287 w 1566862"/>
              <a:gd name="connsiteY46" fmla="*/ 738187 h 857250"/>
              <a:gd name="connsiteX47" fmla="*/ 1543050 w 1566862"/>
              <a:gd name="connsiteY47" fmla="*/ 723900 h 857250"/>
              <a:gd name="connsiteX48" fmla="*/ 1552575 w 1566862"/>
              <a:gd name="connsiteY48" fmla="*/ 709612 h 857250"/>
              <a:gd name="connsiteX49" fmla="*/ 1552575 w 1566862"/>
              <a:gd name="connsiteY49" fmla="*/ 657225 h 857250"/>
              <a:gd name="connsiteX50" fmla="*/ 1557337 w 1566862"/>
              <a:gd name="connsiteY50" fmla="*/ 619125 h 857250"/>
              <a:gd name="connsiteX51" fmla="*/ 1566862 w 1566862"/>
              <a:gd name="connsiteY51" fmla="*/ 590550 h 857250"/>
              <a:gd name="connsiteX52" fmla="*/ 1562100 w 1566862"/>
              <a:gd name="connsiteY52" fmla="*/ 481012 h 857250"/>
              <a:gd name="connsiteX53" fmla="*/ 1552575 w 1566862"/>
              <a:gd name="connsiteY53" fmla="*/ 452437 h 857250"/>
              <a:gd name="connsiteX54" fmla="*/ 1538287 w 1566862"/>
              <a:gd name="connsiteY54" fmla="*/ 442912 h 857250"/>
              <a:gd name="connsiteX55" fmla="*/ 1528762 w 1566862"/>
              <a:gd name="connsiteY55" fmla="*/ 428625 h 857250"/>
              <a:gd name="connsiteX56" fmla="*/ 1514475 w 1566862"/>
              <a:gd name="connsiteY56" fmla="*/ 423862 h 857250"/>
              <a:gd name="connsiteX57" fmla="*/ 1509712 w 1566862"/>
              <a:gd name="connsiteY57" fmla="*/ 409575 h 857250"/>
              <a:gd name="connsiteX58" fmla="*/ 1485900 w 1566862"/>
              <a:gd name="connsiteY58" fmla="*/ 390525 h 857250"/>
              <a:gd name="connsiteX59" fmla="*/ 1476375 w 1566862"/>
              <a:gd name="connsiteY59" fmla="*/ 376237 h 857250"/>
              <a:gd name="connsiteX60" fmla="*/ 1462087 w 1566862"/>
              <a:gd name="connsiteY60" fmla="*/ 366712 h 857250"/>
              <a:gd name="connsiteX61" fmla="*/ 1457325 w 1566862"/>
              <a:gd name="connsiteY61" fmla="*/ 352425 h 857250"/>
              <a:gd name="connsiteX62" fmla="*/ 1428750 w 1566862"/>
              <a:gd name="connsiteY62" fmla="*/ 333375 h 857250"/>
              <a:gd name="connsiteX63" fmla="*/ 1423987 w 1566862"/>
              <a:gd name="connsiteY63" fmla="*/ 319087 h 857250"/>
              <a:gd name="connsiteX64" fmla="*/ 1414462 w 1566862"/>
              <a:gd name="connsiteY64" fmla="*/ 304800 h 857250"/>
              <a:gd name="connsiteX65" fmla="*/ 1385887 w 1566862"/>
              <a:gd name="connsiteY65" fmla="*/ 280987 h 857250"/>
              <a:gd name="connsiteX66" fmla="*/ 1371600 w 1566862"/>
              <a:gd name="connsiteY66" fmla="*/ 276225 h 857250"/>
              <a:gd name="connsiteX67" fmla="*/ 1338262 w 1566862"/>
              <a:gd name="connsiteY67" fmla="*/ 257175 h 857250"/>
              <a:gd name="connsiteX68" fmla="*/ 1323975 w 1566862"/>
              <a:gd name="connsiteY68" fmla="*/ 252412 h 857250"/>
              <a:gd name="connsiteX69" fmla="*/ 1295400 w 1566862"/>
              <a:gd name="connsiteY69" fmla="*/ 233362 h 857250"/>
              <a:gd name="connsiteX70" fmla="*/ 1252537 w 1566862"/>
              <a:gd name="connsiteY70" fmla="*/ 214312 h 857250"/>
              <a:gd name="connsiteX71" fmla="*/ 1233487 w 1566862"/>
              <a:gd name="connsiteY71" fmla="*/ 185737 h 857250"/>
              <a:gd name="connsiteX72" fmla="*/ 1228725 w 1566862"/>
              <a:gd name="connsiteY72" fmla="*/ 171450 h 857250"/>
              <a:gd name="connsiteX73" fmla="*/ 1209675 w 1566862"/>
              <a:gd name="connsiteY73" fmla="*/ 161925 h 857250"/>
              <a:gd name="connsiteX74" fmla="*/ 1204912 w 1566862"/>
              <a:gd name="connsiteY74" fmla="*/ 147637 h 857250"/>
              <a:gd name="connsiteX75" fmla="*/ 1162050 w 1566862"/>
              <a:gd name="connsiteY75" fmla="*/ 133350 h 857250"/>
              <a:gd name="connsiteX76" fmla="*/ 1147762 w 1566862"/>
              <a:gd name="connsiteY76" fmla="*/ 128587 h 857250"/>
              <a:gd name="connsiteX77" fmla="*/ 1133475 w 1566862"/>
              <a:gd name="connsiteY77" fmla="*/ 123825 h 857250"/>
              <a:gd name="connsiteX78" fmla="*/ 1123950 w 1566862"/>
              <a:gd name="connsiteY78" fmla="*/ 109537 h 857250"/>
              <a:gd name="connsiteX79" fmla="*/ 1109662 w 1566862"/>
              <a:gd name="connsiteY79" fmla="*/ 104775 h 857250"/>
              <a:gd name="connsiteX80" fmla="*/ 1104900 w 1566862"/>
              <a:gd name="connsiteY80" fmla="*/ 90487 h 857250"/>
              <a:gd name="connsiteX81" fmla="*/ 1076325 w 1566862"/>
              <a:gd name="connsiteY81" fmla="*/ 80962 h 857250"/>
              <a:gd name="connsiteX82" fmla="*/ 1062037 w 1566862"/>
              <a:gd name="connsiteY82" fmla="*/ 76200 h 857250"/>
              <a:gd name="connsiteX83" fmla="*/ 1033462 w 1566862"/>
              <a:gd name="connsiteY83" fmla="*/ 57150 h 857250"/>
              <a:gd name="connsiteX84" fmla="*/ 1019175 w 1566862"/>
              <a:gd name="connsiteY84" fmla="*/ 47625 h 857250"/>
              <a:gd name="connsiteX85" fmla="*/ 990600 w 1566862"/>
              <a:gd name="connsiteY85" fmla="*/ 38100 h 857250"/>
              <a:gd name="connsiteX86" fmla="*/ 952500 w 1566862"/>
              <a:gd name="connsiteY86" fmla="*/ 28575 h 857250"/>
              <a:gd name="connsiteX87" fmla="*/ 823912 w 1566862"/>
              <a:gd name="connsiteY87" fmla="*/ 23812 h 857250"/>
              <a:gd name="connsiteX88" fmla="*/ 790575 w 1566862"/>
              <a:gd name="connsiteY88" fmla="*/ 14287 h 857250"/>
              <a:gd name="connsiteX89" fmla="*/ 762000 w 1566862"/>
              <a:gd name="connsiteY89" fmla="*/ 4762 h 857250"/>
              <a:gd name="connsiteX90" fmla="*/ 714375 w 1566862"/>
              <a:gd name="connsiteY90" fmla="*/ 0 h 857250"/>
              <a:gd name="connsiteX91" fmla="*/ 371475 w 1566862"/>
              <a:gd name="connsiteY91" fmla="*/ 4762 h 857250"/>
              <a:gd name="connsiteX92" fmla="*/ 319087 w 1566862"/>
              <a:gd name="connsiteY92" fmla="*/ 45244 h 857250"/>
              <a:gd name="connsiteX93" fmla="*/ 302419 w 1566862"/>
              <a:gd name="connsiteY93" fmla="*/ 76200 h 857250"/>
              <a:gd name="connsiteX94" fmla="*/ 276225 w 1566862"/>
              <a:gd name="connsiteY94" fmla="*/ 138112 h 857250"/>
              <a:gd name="connsiteX95" fmla="*/ 257175 w 1566862"/>
              <a:gd name="connsiteY95" fmla="*/ 180975 h 857250"/>
              <a:gd name="connsiteX96" fmla="*/ 242887 w 1566862"/>
              <a:gd name="connsiteY96" fmla="*/ 185737 h 857250"/>
              <a:gd name="connsiteX97" fmla="*/ 195262 w 1566862"/>
              <a:gd name="connsiteY97" fmla="*/ 180975 h 857250"/>
              <a:gd name="connsiteX98" fmla="*/ 166687 w 1566862"/>
              <a:gd name="connsiteY98" fmla="*/ 171450 h 857250"/>
              <a:gd name="connsiteX99" fmla="*/ 152400 w 1566862"/>
              <a:gd name="connsiteY99" fmla="*/ 166687 h 857250"/>
              <a:gd name="connsiteX100" fmla="*/ 76200 w 1566862"/>
              <a:gd name="connsiteY100" fmla="*/ 166687 h 857250"/>
              <a:gd name="connsiteX0" fmla="*/ 76200 w 1566862"/>
              <a:gd name="connsiteY0" fmla="*/ 166687 h 857250"/>
              <a:gd name="connsiteX1" fmla="*/ 71437 w 1566862"/>
              <a:gd name="connsiteY1" fmla="*/ 247650 h 857250"/>
              <a:gd name="connsiteX2" fmla="*/ 38100 w 1566862"/>
              <a:gd name="connsiteY2" fmla="*/ 309562 h 857250"/>
              <a:gd name="connsiteX3" fmla="*/ 14287 w 1566862"/>
              <a:gd name="connsiteY3" fmla="*/ 352425 h 857250"/>
              <a:gd name="connsiteX4" fmla="*/ 0 w 1566862"/>
              <a:gd name="connsiteY4" fmla="*/ 481012 h 857250"/>
              <a:gd name="connsiteX5" fmla="*/ 4762 w 1566862"/>
              <a:gd name="connsiteY5" fmla="*/ 585787 h 857250"/>
              <a:gd name="connsiteX6" fmla="*/ 9525 w 1566862"/>
              <a:gd name="connsiteY6" fmla="*/ 600075 h 857250"/>
              <a:gd name="connsiteX7" fmla="*/ 14287 w 1566862"/>
              <a:gd name="connsiteY7" fmla="*/ 628650 h 857250"/>
              <a:gd name="connsiteX8" fmla="*/ 23812 w 1566862"/>
              <a:gd name="connsiteY8" fmla="*/ 657225 h 857250"/>
              <a:gd name="connsiteX9" fmla="*/ 52387 w 1566862"/>
              <a:gd name="connsiteY9" fmla="*/ 681037 h 857250"/>
              <a:gd name="connsiteX10" fmla="*/ 66675 w 1566862"/>
              <a:gd name="connsiteY10" fmla="*/ 685800 h 857250"/>
              <a:gd name="connsiteX11" fmla="*/ 152400 w 1566862"/>
              <a:gd name="connsiteY11" fmla="*/ 681037 h 857250"/>
              <a:gd name="connsiteX12" fmla="*/ 161925 w 1566862"/>
              <a:gd name="connsiteY12" fmla="*/ 666750 h 857250"/>
              <a:gd name="connsiteX13" fmla="*/ 176212 w 1566862"/>
              <a:gd name="connsiteY13" fmla="*/ 661987 h 857250"/>
              <a:gd name="connsiteX14" fmla="*/ 209550 w 1566862"/>
              <a:gd name="connsiteY14" fmla="*/ 642937 h 857250"/>
              <a:gd name="connsiteX15" fmla="*/ 252412 w 1566862"/>
              <a:gd name="connsiteY15" fmla="*/ 647700 h 857250"/>
              <a:gd name="connsiteX16" fmla="*/ 328612 w 1566862"/>
              <a:gd name="connsiteY16" fmla="*/ 657225 h 857250"/>
              <a:gd name="connsiteX17" fmla="*/ 366712 w 1566862"/>
              <a:gd name="connsiteY17" fmla="*/ 666750 h 857250"/>
              <a:gd name="connsiteX18" fmla="*/ 381000 w 1566862"/>
              <a:gd name="connsiteY18" fmla="*/ 671512 h 857250"/>
              <a:gd name="connsiteX19" fmla="*/ 419100 w 1566862"/>
              <a:gd name="connsiteY19" fmla="*/ 681037 h 857250"/>
              <a:gd name="connsiteX20" fmla="*/ 433387 w 1566862"/>
              <a:gd name="connsiteY20" fmla="*/ 685800 h 857250"/>
              <a:gd name="connsiteX21" fmla="*/ 466725 w 1566862"/>
              <a:gd name="connsiteY21" fmla="*/ 690562 h 857250"/>
              <a:gd name="connsiteX22" fmla="*/ 485775 w 1566862"/>
              <a:gd name="connsiteY22" fmla="*/ 695325 h 857250"/>
              <a:gd name="connsiteX23" fmla="*/ 523875 w 1566862"/>
              <a:gd name="connsiteY23" fmla="*/ 700087 h 857250"/>
              <a:gd name="connsiteX24" fmla="*/ 538162 w 1566862"/>
              <a:gd name="connsiteY24" fmla="*/ 704850 h 857250"/>
              <a:gd name="connsiteX25" fmla="*/ 538162 w 1566862"/>
              <a:gd name="connsiteY25" fmla="*/ 733425 h 857250"/>
              <a:gd name="connsiteX26" fmla="*/ 542925 w 1566862"/>
              <a:gd name="connsiteY26" fmla="*/ 762000 h 857250"/>
              <a:gd name="connsiteX27" fmla="*/ 547687 w 1566862"/>
              <a:gd name="connsiteY27" fmla="*/ 776287 h 857250"/>
              <a:gd name="connsiteX28" fmla="*/ 561975 w 1566862"/>
              <a:gd name="connsiteY28" fmla="*/ 781050 h 857250"/>
              <a:gd name="connsiteX29" fmla="*/ 581025 w 1566862"/>
              <a:gd name="connsiteY29" fmla="*/ 800100 h 857250"/>
              <a:gd name="connsiteX30" fmla="*/ 623887 w 1566862"/>
              <a:gd name="connsiteY30" fmla="*/ 823912 h 857250"/>
              <a:gd name="connsiteX31" fmla="*/ 652462 w 1566862"/>
              <a:gd name="connsiteY31" fmla="*/ 838200 h 857250"/>
              <a:gd name="connsiteX32" fmla="*/ 666750 w 1566862"/>
              <a:gd name="connsiteY32" fmla="*/ 847725 h 857250"/>
              <a:gd name="connsiteX33" fmla="*/ 695325 w 1566862"/>
              <a:gd name="connsiteY33" fmla="*/ 857250 h 857250"/>
              <a:gd name="connsiteX34" fmla="*/ 800100 w 1566862"/>
              <a:gd name="connsiteY34" fmla="*/ 852487 h 857250"/>
              <a:gd name="connsiteX35" fmla="*/ 828675 w 1566862"/>
              <a:gd name="connsiteY35" fmla="*/ 842962 h 857250"/>
              <a:gd name="connsiteX36" fmla="*/ 842962 w 1566862"/>
              <a:gd name="connsiteY36" fmla="*/ 833437 h 857250"/>
              <a:gd name="connsiteX37" fmla="*/ 847725 w 1566862"/>
              <a:gd name="connsiteY37" fmla="*/ 814387 h 857250"/>
              <a:gd name="connsiteX38" fmla="*/ 862012 w 1566862"/>
              <a:gd name="connsiteY38" fmla="*/ 804862 h 857250"/>
              <a:gd name="connsiteX39" fmla="*/ 942975 w 1566862"/>
              <a:gd name="connsiteY39" fmla="*/ 800100 h 857250"/>
              <a:gd name="connsiteX40" fmla="*/ 1366837 w 1566862"/>
              <a:gd name="connsiteY40" fmla="*/ 795337 h 857250"/>
              <a:gd name="connsiteX41" fmla="*/ 1419225 w 1566862"/>
              <a:gd name="connsiteY41" fmla="*/ 785812 h 857250"/>
              <a:gd name="connsiteX42" fmla="*/ 1447800 w 1566862"/>
              <a:gd name="connsiteY42" fmla="*/ 776287 h 857250"/>
              <a:gd name="connsiteX43" fmla="*/ 1471612 w 1566862"/>
              <a:gd name="connsiteY43" fmla="*/ 771525 h 857250"/>
              <a:gd name="connsiteX44" fmla="*/ 1509712 w 1566862"/>
              <a:gd name="connsiteY44" fmla="*/ 762000 h 857250"/>
              <a:gd name="connsiteX45" fmla="*/ 1538287 w 1566862"/>
              <a:gd name="connsiteY45" fmla="*/ 738187 h 857250"/>
              <a:gd name="connsiteX46" fmla="*/ 1543050 w 1566862"/>
              <a:gd name="connsiteY46" fmla="*/ 723900 h 857250"/>
              <a:gd name="connsiteX47" fmla="*/ 1552575 w 1566862"/>
              <a:gd name="connsiteY47" fmla="*/ 709612 h 857250"/>
              <a:gd name="connsiteX48" fmla="*/ 1552575 w 1566862"/>
              <a:gd name="connsiteY48" fmla="*/ 657225 h 857250"/>
              <a:gd name="connsiteX49" fmla="*/ 1557337 w 1566862"/>
              <a:gd name="connsiteY49" fmla="*/ 619125 h 857250"/>
              <a:gd name="connsiteX50" fmla="*/ 1566862 w 1566862"/>
              <a:gd name="connsiteY50" fmla="*/ 590550 h 857250"/>
              <a:gd name="connsiteX51" fmla="*/ 1562100 w 1566862"/>
              <a:gd name="connsiteY51" fmla="*/ 481012 h 857250"/>
              <a:gd name="connsiteX52" fmla="*/ 1552575 w 1566862"/>
              <a:gd name="connsiteY52" fmla="*/ 452437 h 857250"/>
              <a:gd name="connsiteX53" fmla="*/ 1538287 w 1566862"/>
              <a:gd name="connsiteY53" fmla="*/ 442912 h 857250"/>
              <a:gd name="connsiteX54" fmla="*/ 1528762 w 1566862"/>
              <a:gd name="connsiteY54" fmla="*/ 428625 h 857250"/>
              <a:gd name="connsiteX55" fmla="*/ 1514475 w 1566862"/>
              <a:gd name="connsiteY55" fmla="*/ 423862 h 857250"/>
              <a:gd name="connsiteX56" fmla="*/ 1509712 w 1566862"/>
              <a:gd name="connsiteY56" fmla="*/ 409575 h 857250"/>
              <a:gd name="connsiteX57" fmla="*/ 1485900 w 1566862"/>
              <a:gd name="connsiteY57" fmla="*/ 390525 h 857250"/>
              <a:gd name="connsiteX58" fmla="*/ 1476375 w 1566862"/>
              <a:gd name="connsiteY58" fmla="*/ 376237 h 857250"/>
              <a:gd name="connsiteX59" fmla="*/ 1462087 w 1566862"/>
              <a:gd name="connsiteY59" fmla="*/ 366712 h 857250"/>
              <a:gd name="connsiteX60" fmla="*/ 1457325 w 1566862"/>
              <a:gd name="connsiteY60" fmla="*/ 352425 h 857250"/>
              <a:gd name="connsiteX61" fmla="*/ 1428750 w 1566862"/>
              <a:gd name="connsiteY61" fmla="*/ 333375 h 857250"/>
              <a:gd name="connsiteX62" fmla="*/ 1423987 w 1566862"/>
              <a:gd name="connsiteY62" fmla="*/ 319087 h 857250"/>
              <a:gd name="connsiteX63" fmla="*/ 1414462 w 1566862"/>
              <a:gd name="connsiteY63" fmla="*/ 304800 h 857250"/>
              <a:gd name="connsiteX64" fmla="*/ 1385887 w 1566862"/>
              <a:gd name="connsiteY64" fmla="*/ 280987 h 857250"/>
              <a:gd name="connsiteX65" fmla="*/ 1371600 w 1566862"/>
              <a:gd name="connsiteY65" fmla="*/ 276225 h 857250"/>
              <a:gd name="connsiteX66" fmla="*/ 1338262 w 1566862"/>
              <a:gd name="connsiteY66" fmla="*/ 257175 h 857250"/>
              <a:gd name="connsiteX67" fmla="*/ 1323975 w 1566862"/>
              <a:gd name="connsiteY67" fmla="*/ 252412 h 857250"/>
              <a:gd name="connsiteX68" fmla="*/ 1295400 w 1566862"/>
              <a:gd name="connsiteY68" fmla="*/ 233362 h 857250"/>
              <a:gd name="connsiteX69" fmla="*/ 1252537 w 1566862"/>
              <a:gd name="connsiteY69" fmla="*/ 214312 h 857250"/>
              <a:gd name="connsiteX70" fmla="*/ 1233487 w 1566862"/>
              <a:gd name="connsiteY70" fmla="*/ 185737 h 857250"/>
              <a:gd name="connsiteX71" fmla="*/ 1228725 w 1566862"/>
              <a:gd name="connsiteY71" fmla="*/ 171450 h 857250"/>
              <a:gd name="connsiteX72" fmla="*/ 1209675 w 1566862"/>
              <a:gd name="connsiteY72" fmla="*/ 161925 h 857250"/>
              <a:gd name="connsiteX73" fmla="*/ 1204912 w 1566862"/>
              <a:gd name="connsiteY73" fmla="*/ 147637 h 857250"/>
              <a:gd name="connsiteX74" fmla="*/ 1162050 w 1566862"/>
              <a:gd name="connsiteY74" fmla="*/ 133350 h 857250"/>
              <a:gd name="connsiteX75" fmla="*/ 1147762 w 1566862"/>
              <a:gd name="connsiteY75" fmla="*/ 128587 h 857250"/>
              <a:gd name="connsiteX76" fmla="*/ 1133475 w 1566862"/>
              <a:gd name="connsiteY76" fmla="*/ 123825 h 857250"/>
              <a:gd name="connsiteX77" fmla="*/ 1123950 w 1566862"/>
              <a:gd name="connsiteY77" fmla="*/ 109537 h 857250"/>
              <a:gd name="connsiteX78" fmla="*/ 1109662 w 1566862"/>
              <a:gd name="connsiteY78" fmla="*/ 104775 h 857250"/>
              <a:gd name="connsiteX79" fmla="*/ 1104900 w 1566862"/>
              <a:gd name="connsiteY79" fmla="*/ 90487 h 857250"/>
              <a:gd name="connsiteX80" fmla="*/ 1076325 w 1566862"/>
              <a:gd name="connsiteY80" fmla="*/ 80962 h 857250"/>
              <a:gd name="connsiteX81" fmla="*/ 1062037 w 1566862"/>
              <a:gd name="connsiteY81" fmla="*/ 76200 h 857250"/>
              <a:gd name="connsiteX82" fmla="*/ 1033462 w 1566862"/>
              <a:gd name="connsiteY82" fmla="*/ 57150 h 857250"/>
              <a:gd name="connsiteX83" fmla="*/ 1019175 w 1566862"/>
              <a:gd name="connsiteY83" fmla="*/ 47625 h 857250"/>
              <a:gd name="connsiteX84" fmla="*/ 990600 w 1566862"/>
              <a:gd name="connsiteY84" fmla="*/ 38100 h 857250"/>
              <a:gd name="connsiteX85" fmla="*/ 952500 w 1566862"/>
              <a:gd name="connsiteY85" fmla="*/ 28575 h 857250"/>
              <a:gd name="connsiteX86" fmla="*/ 823912 w 1566862"/>
              <a:gd name="connsiteY86" fmla="*/ 23812 h 857250"/>
              <a:gd name="connsiteX87" fmla="*/ 790575 w 1566862"/>
              <a:gd name="connsiteY87" fmla="*/ 14287 h 857250"/>
              <a:gd name="connsiteX88" fmla="*/ 762000 w 1566862"/>
              <a:gd name="connsiteY88" fmla="*/ 4762 h 857250"/>
              <a:gd name="connsiteX89" fmla="*/ 714375 w 1566862"/>
              <a:gd name="connsiteY89" fmla="*/ 0 h 857250"/>
              <a:gd name="connsiteX90" fmla="*/ 371475 w 1566862"/>
              <a:gd name="connsiteY90" fmla="*/ 4762 h 857250"/>
              <a:gd name="connsiteX91" fmla="*/ 319087 w 1566862"/>
              <a:gd name="connsiteY91" fmla="*/ 45244 h 857250"/>
              <a:gd name="connsiteX92" fmla="*/ 302419 w 1566862"/>
              <a:gd name="connsiteY92" fmla="*/ 76200 h 857250"/>
              <a:gd name="connsiteX93" fmla="*/ 276225 w 1566862"/>
              <a:gd name="connsiteY93" fmla="*/ 138112 h 857250"/>
              <a:gd name="connsiteX94" fmla="*/ 257175 w 1566862"/>
              <a:gd name="connsiteY94" fmla="*/ 180975 h 857250"/>
              <a:gd name="connsiteX95" fmla="*/ 242887 w 1566862"/>
              <a:gd name="connsiteY95" fmla="*/ 185737 h 857250"/>
              <a:gd name="connsiteX96" fmla="*/ 195262 w 1566862"/>
              <a:gd name="connsiteY96" fmla="*/ 180975 h 857250"/>
              <a:gd name="connsiteX97" fmla="*/ 166687 w 1566862"/>
              <a:gd name="connsiteY97" fmla="*/ 171450 h 857250"/>
              <a:gd name="connsiteX98" fmla="*/ 152400 w 1566862"/>
              <a:gd name="connsiteY98" fmla="*/ 166687 h 857250"/>
              <a:gd name="connsiteX99" fmla="*/ 76200 w 1566862"/>
              <a:gd name="connsiteY99" fmla="*/ 166687 h 857250"/>
              <a:gd name="connsiteX0" fmla="*/ 76200 w 1566862"/>
              <a:gd name="connsiteY0" fmla="*/ 166687 h 857250"/>
              <a:gd name="connsiteX1" fmla="*/ 71437 w 1566862"/>
              <a:gd name="connsiteY1" fmla="*/ 247650 h 857250"/>
              <a:gd name="connsiteX2" fmla="*/ 38100 w 1566862"/>
              <a:gd name="connsiteY2" fmla="*/ 309562 h 857250"/>
              <a:gd name="connsiteX3" fmla="*/ 14287 w 1566862"/>
              <a:gd name="connsiteY3" fmla="*/ 352425 h 857250"/>
              <a:gd name="connsiteX4" fmla="*/ 0 w 1566862"/>
              <a:gd name="connsiteY4" fmla="*/ 481012 h 857250"/>
              <a:gd name="connsiteX5" fmla="*/ 4762 w 1566862"/>
              <a:gd name="connsiteY5" fmla="*/ 585787 h 857250"/>
              <a:gd name="connsiteX6" fmla="*/ 9525 w 1566862"/>
              <a:gd name="connsiteY6" fmla="*/ 600075 h 857250"/>
              <a:gd name="connsiteX7" fmla="*/ 23812 w 1566862"/>
              <a:gd name="connsiteY7" fmla="*/ 657225 h 857250"/>
              <a:gd name="connsiteX8" fmla="*/ 52387 w 1566862"/>
              <a:gd name="connsiteY8" fmla="*/ 681037 h 857250"/>
              <a:gd name="connsiteX9" fmla="*/ 66675 w 1566862"/>
              <a:gd name="connsiteY9" fmla="*/ 685800 h 857250"/>
              <a:gd name="connsiteX10" fmla="*/ 152400 w 1566862"/>
              <a:gd name="connsiteY10" fmla="*/ 681037 h 857250"/>
              <a:gd name="connsiteX11" fmla="*/ 161925 w 1566862"/>
              <a:gd name="connsiteY11" fmla="*/ 666750 h 857250"/>
              <a:gd name="connsiteX12" fmla="*/ 176212 w 1566862"/>
              <a:gd name="connsiteY12" fmla="*/ 661987 h 857250"/>
              <a:gd name="connsiteX13" fmla="*/ 209550 w 1566862"/>
              <a:gd name="connsiteY13" fmla="*/ 642937 h 857250"/>
              <a:gd name="connsiteX14" fmla="*/ 252412 w 1566862"/>
              <a:gd name="connsiteY14" fmla="*/ 647700 h 857250"/>
              <a:gd name="connsiteX15" fmla="*/ 328612 w 1566862"/>
              <a:gd name="connsiteY15" fmla="*/ 657225 h 857250"/>
              <a:gd name="connsiteX16" fmla="*/ 366712 w 1566862"/>
              <a:gd name="connsiteY16" fmla="*/ 666750 h 857250"/>
              <a:gd name="connsiteX17" fmla="*/ 381000 w 1566862"/>
              <a:gd name="connsiteY17" fmla="*/ 671512 h 857250"/>
              <a:gd name="connsiteX18" fmla="*/ 419100 w 1566862"/>
              <a:gd name="connsiteY18" fmla="*/ 681037 h 857250"/>
              <a:gd name="connsiteX19" fmla="*/ 433387 w 1566862"/>
              <a:gd name="connsiteY19" fmla="*/ 685800 h 857250"/>
              <a:gd name="connsiteX20" fmla="*/ 466725 w 1566862"/>
              <a:gd name="connsiteY20" fmla="*/ 690562 h 857250"/>
              <a:gd name="connsiteX21" fmla="*/ 485775 w 1566862"/>
              <a:gd name="connsiteY21" fmla="*/ 695325 h 857250"/>
              <a:gd name="connsiteX22" fmla="*/ 523875 w 1566862"/>
              <a:gd name="connsiteY22" fmla="*/ 700087 h 857250"/>
              <a:gd name="connsiteX23" fmla="*/ 538162 w 1566862"/>
              <a:gd name="connsiteY23" fmla="*/ 704850 h 857250"/>
              <a:gd name="connsiteX24" fmla="*/ 538162 w 1566862"/>
              <a:gd name="connsiteY24" fmla="*/ 733425 h 857250"/>
              <a:gd name="connsiteX25" fmla="*/ 542925 w 1566862"/>
              <a:gd name="connsiteY25" fmla="*/ 762000 h 857250"/>
              <a:gd name="connsiteX26" fmla="*/ 547687 w 1566862"/>
              <a:gd name="connsiteY26" fmla="*/ 776287 h 857250"/>
              <a:gd name="connsiteX27" fmla="*/ 561975 w 1566862"/>
              <a:gd name="connsiteY27" fmla="*/ 781050 h 857250"/>
              <a:gd name="connsiteX28" fmla="*/ 581025 w 1566862"/>
              <a:gd name="connsiteY28" fmla="*/ 800100 h 857250"/>
              <a:gd name="connsiteX29" fmla="*/ 623887 w 1566862"/>
              <a:gd name="connsiteY29" fmla="*/ 823912 h 857250"/>
              <a:gd name="connsiteX30" fmla="*/ 652462 w 1566862"/>
              <a:gd name="connsiteY30" fmla="*/ 838200 h 857250"/>
              <a:gd name="connsiteX31" fmla="*/ 666750 w 1566862"/>
              <a:gd name="connsiteY31" fmla="*/ 847725 h 857250"/>
              <a:gd name="connsiteX32" fmla="*/ 695325 w 1566862"/>
              <a:gd name="connsiteY32" fmla="*/ 857250 h 857250"/>
              <a:gd name="connsiteX33" fmla="*/ 800100 w 1566862"/>
              <a:gd name="connsiteY33" fmla="*/ 852487 h 857250"/>
              <a:gd name="connsiteX34" fmla="*/ 828675 w 1566862"/>
              <a:gd name="connsiteY34" fmla="*/ 842962 h 857250"/>
              <a:gd name="connsiteX35" fmla="*/ 842962 w 1566862"/>
              <a:gd name="connsiteY35" fmla="*/ 833437 h 857250"/>
              <a:gd name="connsiteX36" fmla="*/ 847725 w 1566862"/>
              <a:gd name="connsiteY36" fmla="*/ 814387 h 857250"/>
              <a:gd name="connsiteX37" fmla="*/ 862012 w 1566862"/>
              <a:gd name="connsiteY37" fmla="*/ 804862 h 857250"/>
              <a:gd name="connsiteX38" fmla="*/ 942975 w 1566862"/>
              <a:gd name="connsiteY38" fmla="*/ 800100 h 857250"/>
              <a:gd name="connsiteX39" fmla="*/ 1366837 w 1566862"/>
              <a:gd name="connsiteY39" fmla="*/ 795337 h 857250"/>
              <a:gd name="connsiteX40" fmla="*/ 1419225 w 1566862"/>
              <a:gd name="connsiteY40" fmla="*/ 785812 h 857250"/>
              <a:gd name="connsiteX41" fmla="*/ 1447800 w 1566862"/>
              <a:gd name="connsiteY41" fmla="*/ 776287 h 857250"/>
              <a:gd name="connsiteX42" fmla="*/ 1471612 w 1566862"/>
              <a:gd name="connsiteY42" fmla="*/ 771525 h 857250"/>
              <a:gd name="connsiteX43" fmla="*/ 1509712 w 1566862"/>
              <a:gd name="connsiteY43" fmla="*/ 762000 h 857250"/>
              <a:gd name="connsiteX44" fmla="*/ 1538287 w 1566862"/>
              <a:gd name="connsiteY44" fmla="*/ 738187 h 857250"/>
              <a:gd name="connsiteX45" fmla="*/ 1543050 w 1566862"/>
              <a:gd name="connsiteY45" fmla="*/ 723900 h 857250"/>
              <a:gd name="connsiteX46" fmla="*/ 1552575 w 1566862"/>
              <a:gd name="connsiteY46" fmla="*/ 709612 h 857250"/>
              <a:gd name="connsiteX47" fmla="*/ 1552575 w 1566862"/>
              <a:gd name="connsiteY47" fmla="*/ 657225 h 857250"/>
              <a:gd name="connsiteX48" fmla="*/ 1557337 w 1566862"/>
              <a:gd name="connsiteY48" fmla="*/ 619125 h 857250"/>
              <a:gd name="connsiteX49" fmla="*/ 1566862 w 1566862"/>
              <a:gd name="connsiteY49" fmla="*/ 590550 h 857250"/>
              <a:gd name="connsiteX50" fmla="*/ 1562100 w 1566862"/>
              <a:gd name="connsiteY50" fmla="*/ 481012 h 857250"/>
              <a:gd name="connsiteX51" fmla="*/ 1552575 w 1566862"/>
              <a:gd name="connsiteY51" fmla="*/ 452437 h 857250"/>
              <a:gd name="connsiteX52" fmla="*/ 1538287 w 1566862"/>
              <a:gd name="connsiteY52" fmla="*/ 442912 h 857250"/>
              <a:gd name="connsiteX53" fmla="*/ 1528762 w 1566862"/>
              <a:gd name="connsiteY53" fmla="*/ 428625 h 857250"/>
              <a:gd name="connsiteX54" fmla="*/ 1514475 w 1566862"/>
              <a:gd name="connsiteY54" fmla="*/ 423862 h 857250"/>
              <a:gd name="connsiteX55" fmla="*/ 1509712 w 1566862"/>
              <a:gd name="connsiteY55" fmla="*/ 409575 h 857250"/>
              <a:gd name="connsiteX56" fmla="*/ 1485900 w 1566862"/>
              <a:gd name="connsiteY56" fmla="*/ 390525 h 857250"/>
              <a:gd name="connsiteX57" fmla="*/ 1476375 w 1566862"/>
              <a:gd name="connsiteY57" fmla="*/ 376237 h 857250"/>
              <a:gd name="connsiteX58" fmla="*/ 1462087 w 1566862"/>
              <a:gd name="connsiteY58" fmla="*/ 366712 h 857250"/>
              <a:gd name="connsiteX59" fmla="*/ 1457325 w 1566862"/>
              <a:gd name="connsiteY59" fmla="*/ 352425 h 857250"/>
              <a:gd name="connsiteX60" fmla="*/ 1428750 w 1566862"/>
              <a:gd name="connsiteY60" fmla="*/ 333375 h 857250"/>
              <a:gd name="connsiteX61" fmla="*/ 1423987 w 1566862"/>
              <a:gd name="connsiteY61" fmla="*/ 319087 h 857250"/>
              <a:gd name="connsiteX62" fmla="*/ 1414462 w 1566862"/>
              <a:gd name="connsiteY62" fmla="*/ 304800 h 857250"/>
              <a:gd name="connsiteX63" fmla="*/ 1385887 w 1566862"/>
              <a:gd name="connsiteY63" fmla="*/ 280987 h 857250"/>
              <a:gd name="connsiteX64" fmla="*/ 1371600 w 1566862"/>
              <a:gd name="connsiteY64" fmla="*/ 276225 h 857250"/>
              <a:gd name="connsiteX65" fmla="*/ 1338262 w 1566862"/>
              <a:gd name="connsiteY65" fmla="*/ 257175 h 857250"/>
              <a:gd name="connsiteX66" fmla="*/ 1323975 w 1566862"/>
              <a:gd name="connsiteY66" fmla="*/ 252412 h 857250"/>
              <a:gd name="connsiteX67" fmla="*/ 1295400 w 1566862"/>
              <a:gd name="connsiteY67" fmla="*/ 233362 h 857250"/>
              <a:gd name="connsiteX68" fmla="*/ 1252537 w 1566862"/>
              <a:gd name="connsiteY68" fmla="*/ 214312 h 857250"/>
              <a:gd name="connsiteX69" fmla="*/ 1233487 w 1566862"/>
              <a:gd name="connsiteY69" fmla="*/ 185737 h 857250"/>
              <a:gd name="connsiteX70" fmla="*/ 1228725 w 1566862"/>
              <a:gd name="connsiteY70" fmla="*/ 171450 h 857250"/>
              <a:gd name="connsiteX71" fmla="*/ 1209675 w 1566862"/>
              <a:gd name="connsiteY71" fmla="*/ 161925 h 857250"/>
              <a:gd name="connsiteX72" fmla="*/ 1204912 w 1566862"/>
              <a:gd name="connsiteY72" fmla="*/ 147637 h 857250"/>
              <a:gd name="connsiteX73" fmla="*/ 1162050 w 1566862"/>
              <a:gd name="connsiteY73" fmla="*/ 133350 h 857250"/>
              <a:gd name="connsiteX74" fmla="*/ 1147762 w 1566862"/>
              <a:gd name="connsiteY74" fmla="*/ 128587 h 857250"/>
              <a:gd name="connsiteX75" fmla="*/ 1133475 w 1566862"/>
              <a:gd name="connsiteY75" fmla="*/ 123825 h 857250"/>
              <a:gd name="connsiteX76" fmla="*/ 1123950 w 1566862"/>
              <a:gd name="connsiteY76" fmla="*/ 109537 h 857250"/>
              <a:gd name="connsiteX77" fmla="*/ 1109662 w 1566862"/>
              <a:gd name="connsiteY77" fmla="*/ 104775 h 857250"/>
              <a:gd name="connsiteX78" fmla="*/ 1104900 w 1566862"/>
              <a:gd name="connsiteY78" fmla="*/ 90487 h 857250"/>
              <a:gd name="connsiteX79" fmla="*/ 1076325 w 1566862"/>
              <a:gd name="connsiteY79" fmla="*/ 80962 h 857250"/>
              <a:gd name="connsiteX80" fmla="*/ 1062037 w 1566862"/>
              <a:gd name="connsiteY80" fmla="*/ 76200 h 857250"/>
              <a:gd name="connsiteX81" fmla="*/ 1033462 w 1566862"/>
              <a:gd name="connsiteY81" fmla="*/ 57150 h 857250"/>
              <a:gd name="connsiteX82" fmla="*/ 1019175 w 1566862"/>
              <a:gd name="connsiteY82" fmla="*/ 47625 h 857250"/>
              <a:gd name="connsiteX83" fmla="*/ 990600 w 1566862"/>
              <a:gd name="connsiteY83" fmla="*/ 38100 h 857250"/>
              <a:gd name="connsiteX84" fmla="*/ 952500 w 1566862"/>
              <a:gd name="connsiteY84" fmla="*/ 28575 h 857250"/>
              <a:gd name="connsiteX85" fmla="*/ 823912 w 1566862"/>
              <a:gd name="connsiteY85" fmla="*/ 23812 h 857250"/>
              <a:gd name="connsiteX86" fmla="*/ 790575 w 1566862"/>
              <a:gd name="connsiteY86" fmla="*/ 14287 h 857250"/>
              <a:gd name="connsiteX87" fmla="*/ 762000 w 1566862"/>
              <a:gd name="connsiteY87" fmla="*/ 4762 h 857250"/>
              <a:gd name="connsiteX88" fmla="*/ 714375 w 1566862"/>
              <a:gd name="connsiteY88" fmla="*/ 0 h 857250"/>
              <a:gd name="connsiteX89" fmla="*/ 371475 w 1566862"/>
              <a:gd name="connsiteY89" fmla="*/ 4762 h 857250"/>
              <a:gd name="connsiteX90" fmla="*/ 319087 w 1566862"/>
              <a:gd name="connsiteY90" fmla="*/ 45244 h 857250"/>
              <a:gd name="connsiteX91" fmla="*/ 302419 w 1566862"/>
              <a:gd name="connsiteY91" fmla="*/ 76200 h 857250"/>
              <a:gd name="connsiteX92" fmla="*/ 276225 w 1566862"/>
              <a:gd name="connsiteY92" fmla="*/ 138112 h 857250"/>
              <a:gd name="connsiteX93" fmla="*/ 257175 w 1566862"/>
              <a:gd name="connsiteY93" fmla="*/ 180975 h 857250"/>
              <a:gd name="connsiteX94" fmla="*/ 242887 w 1566862"/>
              <a:gd name="connsiteY94" fmla="*/ 185737 h 857250"/>
              <a:gd name="connsiteX95" fmla="*/ 195262 w 1566862"/>
              <a:gd name="connsiteY95" fmla="*/ 180975 h 857250"/>
              <a:gd name="connsiteX96" fmla="*/ 166687 w 1566862"/>
              <a:gd name="connsiteY96" fmla="*/ 171450 h 857250"/>
              <a:gd name="connsiteX97" fmla="*/ 152400 w 1566862"/>
              <a:gd name="connsiteY97" fmla="*/ 166687 h 857250"/>
              <a:gd name="connsiteX98" fmla="*/ 76200 w 1566862"/>
              <a:gd name="connsiteY98" fmla="*/ 166687 h 857250"/>
              <a:gd name="connsiteX0" fmla="*/ 76200 w 1566862"/>
              <a:gd name="connsiteY0" fmla="*/ 166687 h 857250"/>
              <a:gd name="connsiteX1" fmla="*/ 71437 w 1566862"/>
              <a:gd name="connsiteY1" fmla="*/ 247650 h 857250"/>
              <a:gd name="connsiteX2" fmla="*/ 38100 w 1566862"/>
              <a:gd name="connsiteY2" fmla="*/ 309562 h 857250"/>
              <a:gd name="connsiteX3" fmla="*/ 14287 w 1566862"/>
              <a:gd name="connsiteY3" fmla="*/ 352425 h 857250"/>
              <a:gd name="connsiteX4" fmla="*/ 0 w 1566862"/>
              <a:gd name="connsiteY4" fmla="*/ 481012 h 857250"/>
              <a:gd name="connsiteX5" fmla="*/ 4762 w 1566862"/>
              <a:gd name="connsiteY5" fmla="*/ 585787 h 857250"/>
              <a:gd name="connsiteX6" fmla="*/ 9525 w 1566862"/>
              <a:gd name="connsiteY6" fmla="*/ 600075 h 857250"/>
              <a:gd name="connsiteX7" fmla="*/ 52387 w 1566862"/>
              <a:gd name="connsiteY7" fmla="*/ 681037 h 857250"/>
              <a:gd name="connsiteX8" fmla="*/ 66675 w 1566862"/>
              <a:gd name="connsiteY8" fmla="*/ 685800 h 857250"/>
              <a:gd name="connsiteX9" fmla="*/ 152400 w 1566862"/>
              <a:gd name="connsiteY9" fmla="*/ 681037 h 857250"/>
              <a:gd name="connsiteX10" fmla="*/ 161925 w 1566862"/>
              <a:gd name="connsiteY10" fmla="*/ 666750 h 857250"/>
              <a:gd name="connsiteX11" fmla="*/ 176212 w 1566862"/>
              <a:gd name="connsiteY11" fmla="*/ 661987 h 857250"/>
              <a:gd name="connsiteX12" fmla="*/ 209550 w 1566862"/>
              <a:gd name="connsiteY12" fmla="*/ 642937 h 857250"/>
              <a:gd name="connsiteX13" fmla="*/ 252412 w 1566862"/>
              <a:gd name="connsiteY13" fmla="*/ 647700 h 857250"/>
              <a:gd name="connsiteX14" fmla="*/ 328612 w 1566862"/>
              <a:gd name="connsiteY14" fmla="*/ 657225 h 857250"/>
              <a:gd name="connsiteX15" fmla="*/ 366712 w 1566862"/>
              <a:gd name="connsiteY15" fmla="*/ 666750 h 857250"/>
              <a:gd name="connsiteX16" fmla="*/ 381000 w 1566862"/>
              <a:gd name="connsiteY16" fmla="*/ 671512 h 857250"/>
              <a:gd name="connsiteX17" fmla="*/ 419100 w 1566862"/>
              <a:gd name="connsiteY17" fmla="*/ 681037 h 857250"/>
              <a:gd name="connsiteX18" fmla="*/ 433387 w 1566862"/>
              <a:gd name="connsiteY18" fmla="*/ 685800 h 857250"/>
              <a:gd name="connsiteX19" fmla="*/ 466725 w 1566862"/>
              <a:gd name="connsiteY19" fmla="*/ 690562 h 857250"/>
              <a:gd name="connsiteX20" fmla="*/ 485775 w 1566862"/>
              <a:gd name="connsiteY20" fmla="*/ 695325 h 857250"/>
              <a:gd name="connsiteX21" fmla="*/ 523875 w 1566862"/>
              <a:gd name="connsiteY21" fmla="*/ 700087 h 857250"/>
              <a:gd name="connsiteX22" fmla="*/ 538162 w 1566862"/>
              <a:gd name="connsiteY22" fmla="*/ 704850 h 857250"/>
              <a:gd name="connsiteX23" fmla="*/ 538162 w 1566862"/>
              <a:gd name="connsiteY23" fmla="*/ 733425 h 857250"/>
              <a:gd name="connsiteX24" fmla="*/ 542925 w 1566862"/>
              <a:gd name="connsiteY24" fmla="*/ 762000 h 857250"/>
              <a:gd name="connsiteX25" fmla="*/ 547687 w 1566862"/>
              <a:gd name="connsiteY25" fmla="*/ 776287 h 857250"/>
              <a:gd name="connsiteX26" fmla="*/ 561975 w 1566862"/>
              <a:gd name="connsiteY26" fmla="*/ 781050 h 857250"/>
              <a:gd name="connsiteX27" fmla="*/ 581025 w 1566862"/>
              <a:gd name="connsiteY27" fmla="*/ 800100 h 857250"/>
              <a:gd name="connsiteX28" fmla="*/ 623887 w 1566862"/>
              <a:gd name="connsiteY28" fmla="*/ 823912 h 857250"/>
              <a:gd name="connsiteX29" fmla="*/ 652462 w 1566862"/>
              <a:gd name="connsiteY29" fmla="*/ 838200 h 857250"/>
              <a:gd name="connsiteX30" fmla="*/ 666750 w 1566862"/>
              <a:gd name="connsiteY30" fmla="*/ 847725 h 857250"/>
              <a:gd name="connsiteX31" fmla="*/ 695325 w 1566862"/>
              <a:gd name="connsiteY31" fmla="*/ 857250 h 857250"/>
              <a:gd name="connsiteX32" fmla="*/ 800100 w 1566862"/>
              <a:gd name="connsiteY32" fmla="*/ 852487 h 857250"/>
              <a:gd name="connsiteX33" fmla="*/ 828675 w 1566862"/>
              <a:gd name="connsiteY33" fmla="*/ 842962 h 857250"/>
              <a:gd name="connsiteX34" fmla="*/ 842962 w 1566862"/>
              <a:gd name="connsiteY34" fmla="*/ 833437 h 857250"/>
              <a:gd name="connsiteX35" fmla="*/ 847725 w 1566862"/>
              <a:gd name="connsiteY35" fmla="*/ 814387 h 857250"/>
              <a:gd name="connsiteX36" fmla="*/ 862012 w 1566862"/>
              <a:gd name="connsiteY36" fmla="*/ 804862 h 857250"/>
              <a:gd name="connsiteX37" fmla="*/ 942975 w 1566862"/>
              <a:gd name="connsiteY37" fmla="*/ 800100 h 857250"/>
              <a:gd name="connsiteX38" fmla="*/ 1366837 w 1566862"/>
              <a:gd name="connsiteY38" fmla="*/ 795337 h 857250"/>
              <a:gd name="connsiteX39" fmla="*/ 1419225 w 1566862"/>
              <a:gd name="connsiteY39" fmla="*/ 785812 h 857250"/>
              <a:gd name="connsiteX40" fmla="*/ 1447800 w 1566862"/>
              <a:gd name="connsiteY40" fmla="*/ 776287 h 857250"/>
              <a:gd name="connsiteX41" fmla="*/ 1471612 w 1566862"/>
              <a:gd name="connsiteY41" fmla="*/ 771525 h 857250"/>
              <a:gd name="connsiteX42" fmla="*/ 1509712 w 1566862"/>
              <a:gd name="connsiteY42" fmla="*/ 762000 h 857250"/>
              <a:gd name="connsiteX43" fmla="*/ 1538287 w 1566862"/>
              <a:gd name="connsiteY43" fmla="*/ 738187 h 857250"/>
              <a:gd name="connsiteX44" fmla="*/ 1543050 w 1566862"/>
              <a:gd name="connsiteY44" fmla="*/ 723900 h 857250"/>
              <a:gd name="connsiteX45" fmla="*/ 1552575 w 1566862"/>
              <a:gd name="connsiteY45" fmla="*/ 709612 h 857250"/>
              <a:gd name="connsiteX46" fmla="*/ 1552575 w 1566862"/>
              <a:gd name="connsiteY46" fmla="*/ 657225 h 857250"/>
              <a:gd name="connsiteX47" fmla="*/ 1557337 w 1566862"/>
              <a:gd name="connsiteY47" fmla="*/ 619125 h 857250"/>
              <a:gd name="connsiteX48" fmla="*/ 1566862 w 1566862"/>
              <a:gd name="connsiteY48" fmla="*/ 590550 h 857250"/>
              <a:gd name="connsiteX49" fmla="*/ 1562100 w 1566862"/>
              <a:gd name="connsiteY49" fmla="*/ 481012 h 857250"/>
              <a:gd name="connsiteX50" fmla="*/ 1552575 w 1566862"/>
              <a:gd name="connsiteY50" fmla="*/ 452437 h 857250"/>
              <a:gd name="connsiteX51" fmla="*/ 1538287 w 1566862"/>
              <a:gd name="connsiteY51" fmla="*/ 442912 h 857250"/>
              <a:gd name="connsiteX52" fmla="*/ 1528762 w 1566862"/>
              <a:gd name="connsiteY52" fmla="*/ 428625 h 857250"/>
              <a:gd name="connsiteX53" fmla="*/ 1514475 w 1566862"/>
              <a:gd name="connsiteY53" fmla="*/ 423862 h 857250"/>
              <a:gd name="connsiteX54" fmla="*/ 1509712 w 1566862"/>
              <a:gd name="connsiteY54" fmla="*/ 409575 h 857250"/>
              <a:gd name="connsiteX55" fmla="*/ 1485900 w 1566862"/>
              <a:gd name="connsiteY55" fmla="*/ 390525 h 857250"/>
              <a:gd name="connsiteX56" fmla="*/ 1476375 w 1566862"/>
              <a:gd name="connsiteY56" fmla="*/ 376237 h 857250"/>
              <a:gd name="connsiteX57" fmla="*/ 1462087 w 1566862"/>
              <a:gd name="connsiteY57" fmla="*/ 366712 h 857250"/>
              <a:gd name="connsiteX58" fmla="*/ 1457325 w 1566862"/>
              <a:gd name="connsiteY58" fmla="*/ 352425 h 857250"/>
              <a:gd name="connsiteX59" fmla="*/ 1428750 w 1566862"/>
              <a:gd name="connsiteY59" fmla="*/ 333375 h 857250"/>
              <a:gd name="connsiteX60" fmla="*/ 1423987 w 1566862"/>
              <a:gd name="connsiteY60" fmla="*/ 319087 h 857250"/>
              <a:gd name="connsiteX61" fmla="*/ 1414462 w 1566862"/>
              <a:gd name="connsiteY61" fmla="*/ 304800 h 857250"/>
              <a:gd name="connsiteX62" fmla="*/ 1385887 w 1566862"/>
              <a:gd name="connsiteY62" fmla="*/ 280987 h 857250"/>
              <a:gd name="connsiteX63" fmla="*/ 1371600 w 1566862"/>
              <a:gd name="connsiteY63" fmla="*/ 276225 h 857250"/>
              <a:gd name="connsiteX64" fmla="*/ 1338262 w 1566862"/>
              <a:gd name="connsiteY64" fmla="*/ 257175 h 857250"/>
              <a:gd name="connsiteX65" fmla="*/ 1323975 w 1566862"/>
              <a:gd name="connsiteY65" fmla="*/ 252412 h 857250"/>
              <a:gd name="connsiteX66" fmla="*/ 1295400 w 1566862"/>
              <a:gd name="connsiteY66" fmla="*/ 233362 h 857250"/>
              <a:gd name="connsiteX67" fmla="*/ 1252537 w 1566862"/>
              <a:gd name="connsiteY67" fmla="*/ 214312 h 857250"/>
              <a:gd name="connsiteX68" fmla="*/ 1233487 w 1566862"/>
              <a:gd name="connsiteY68" fmla="*/ 185737 h 857250"/>
              <a:gd name="connsiteX69" fmla="*/ 1228725 w 1566862"/>
              <a:gd name="connsiteY69" fmla="*/ 171450 h 857250"/>
              <a:gd name="connsiteX70" fmla="*/ 1209675 w 1566862"/>
              <a:gd name="connsiteY70" fmla="*/ 161925 h 857250"/>
              <a:gd name="connsiteX71" fmla="*/ 1204912 w 1566862"/>
              <a:gd name="connsiteY71" fmla="*/ 147637 h 857250"/>
              <a:gd name="connsiteX72" fmla="*/ 1162050 w 1566862"/>
              <a:gd name="connsiteY72" fmla="*/ 133350 h 857250"/>
              <a:gd name="connsiteX73" fmla="*/ 1147762 w 1566862"/>
              <a:gd name="connsiteY73" fmla="*/ 128587 h 857250"/>
              <a:gd name="connsiteX74" fmla="*/ 1133475 w 1566862"/>
              <a:gd name="connsiteY74" fmla="*/ 123825 h 857250"/>
              <a:gd name="connsiteX75" fmla="*/ 1123950 w 1566862"/>
              <a:gd name="connsiteY75" fmla="*/ 109537 h 857250"/>
              <a:gd name="connsiteX76" fmla="*/ 1109662 w 1566862"/>
              <a:gd name="connsiteY76" fmla="*/ 104775 h 857250"/>
              <a:gd name="connsiteX77" fmla="*/ 1104900 w 1566862"/>
              <a:gd name="connsiteY77" fmla="*/ 90487 h 857250"/>
              <a:gd name="connsiteX78" fmla="*/ 1076325 w 1566862"/>
              <a:gd name="connsiteY78" fmla="*/ 80962 h 857250"/>
              <a:gd name="connsiteX79" fmla="*/ 1062037 w 1566862"/>
              <a:gd name="connsiteY79" fmla="*/ 76200 h 857250"/>
              <a:gd name="connsiteX80" fmla="*/ 1033462 w 1566862"/>
              <a:gd name="connsiteY80" fmla="*/ 57150 h 857250"/>
              <a:gd name="connsiteX81" fmla="*/ 1019175 w 1566862"/>
              <a:gd name="connsiteY81" fmla="*/ 47625 h 857250"/>
              <a:gd name="connsiteX82" fmla="*/ 990600 w 1566862"/>
              <a:gd name="connsiteY82" fmla="*/ 38100 h 857250"/>
              <a:gd name="connsiteX83" fmla="*/ 952500 w 1566862"/>
              <a:gd name="connsiteY83" fmla="*/ 28575 h 857250"/>
              <a:gd name="connsiteX84" fmla="*/ 823912 w 1566862"/>
              <a:gd name="connsiteY84" fmla="*/ 23812 h 857250"/>
              <a:gd name="connsiteX85" fmla="*/ 790575 w 1566862"/>
              <a:gd name="connsiteY85" fmla="*/ 14287 h 857250"/>
              <a:gd name="connsiteX86" fmla="*/ 762000 w 1566862"/>
              <a:gd name="connsiteY86" fmla="*/ 4762 h 857250"/>
              <a:gd name="connsiteX87" fmla="*/ 714375 w 1566862"/>
              <a:gd name="connsiteY87" fmla="*/ 0 h 857250"/>
              <a:gd name="connsiteX88" fmla="*/ 371475 w 1566862"/>
              <a:gd name="connsiteY88" fmla="*/ 4762 h 857250"/>
              <a:gd name="connsiteX89" fmla="*/ 319087 w 1566862"/>
              <a:gd name="connsiteY89" fmla="*/ 45244 h 857250"/>
              <a:gd name="connsiteX90" fmla="*/ 302419 w 1566862"/>
              <a:gd name="connsiteY90" fmla="*/ 76200 h 857250"/>
              <a:gd name="connsiteX91" fmla="*/ 276225 w 1566862"/>
              <a:gd name="connsiteY91" fmla="*/ 138112 h 857250"/>
              <a:gd name="connsiteX92" fmla="*/ 257175 w 1566862"/>
              <a:gd name="connsiteY92" fmla="*/ 180975 h 857250"/>
              <a:gd name="connsiteX93" fmla="*/ 242887 w 1566862"/>
              <a:gd name="connsiteY93" fmla="*/ 185737 h 857250"/>
              <a:gd name="connsiteX94" fmla="*/ 195262 w 1566862"/>
              <a:gd name="connsiteY94" fmla="*/ 180975 h 857250"/>
              <a:gd name="connsiteX95" fmla="*/ 166687 w 1566862"/>
              <a:gd name="connsiteY95" fmla="*/ 171450 h 857250"/>
              <a:gd name="connsiteX96" fmla="*/ 152400 w 1566862"/>
              <a:gd name="connsiteY96" fmla="*/ 166687 h 857250"/>
              <a:gd name="connsiteX97" fmla="*/ 76200 w 1566862"/>
              <a:gd name="connsiteY97" fmla="*/ 166687 h 857250"/>
              <a:gd name="connsiteX0" fmla="*/ 76200 w 1566862"/>
              <a:gd name="connsiteY0" fmla="*/ 166687 h 857250"/>
              <a:gd name="connsiteX1" fmla="*/ 71437 w 1566862"/>
              <a:gd name="connsiteY1" fmla="*/ 247650 h 857250"/>
              <a:gd name="connsiteX2" fmla="*/ 38100 w 1566862"/>
              <a:gd name="connsiteY2" fmla="*/ 309562 h 857250"/>
              <a:gd name="connsiteX3" fmla="*/ 14287 w 1566862"/>
              <a:gd name="connsiteY3" fmla="*/ 352425 h 857250"/>
              <a:gd name="connsiteX4" fmla="*/ 0 w 1566862"/>
              <a:gd name="connsiteY4" fmla="*/ 481012 h 857250"/>
              <a:gd name="connsiteX5" fmla="*/ 4762 w 1566862"/>
              <a:gd name="connsiteY5" fmla="*/ 585787 h 857250"/>
              <a:gd name="connsiteX6" fmla="*/ 9525 w 1566862"/>
              <a:gd name="connsiteY6" fmla="*/ 600075 h 857250"/>
              <a:gd name="connsiteX7" fmla="*/ 52387 w 1566862"/>
              <a:gd name="connsiteY7" fmla="*/ 681037 h 857250"/>
              <a:gd name="connsiteX8" fmla="*/ 66675 w 1566862"/>
              <a:gd name="connsiteY8" fmla="*/ 685800 h 857250"/>
              <a:gd name="connsiteX9" fmla="*/ 152400 w 1566862"/>
              <a:gd name="connsiteY9" fmla="*/ 681037 h 857250"/>
              <a:gd name="connsiteX10" fmla="*/ 176212 w 1566862"/>
              <a:gd name="connsiteY10" fmla="*/ 661987 h 857250"/>
              <a:gd name="connsiteX11" fmla="*/ 209550 w 1566862"/>
              <a:gd name="connsiteY11" fmla="*/ 642937 h 857250"/>
              <a:gd name="connsiteX12" fmla="*/ 252412 w 1566862"/>
              <a:gd name="connsiteY12" fmla="*/ 647700 h 857250"/>
              <a:gd name="connsiteX13" fmla="*/ 328612 w 1566862"/>
              <a:gd name="connsiteY13" fmla="*/ 657225 h 857250"/>
              <a:gd name="connsiteX14" fmla="*/ 366712 w 1566862"/>
              <a:gd name="connsiteY14" fmla="*/ 666750 h 857250"/>
              <a:gd name="connsiteX15" fmla="*/ 381000 w 1566862"/>
              <a:gd name="connsiteY15" fmla="*/ 671512 h 857250"/>
              <a:gd name="connsiteX16" fmla="*/ 419100 w 1566862"/>
              <a:gd name="connsiteY16" fmla="*/ 681037 h 857250"/>
              <a:gd name="connsiteX17" fmla="*/ 433387 w 1566862"/>
              <a:gd name="connsiteY17" fmla="*/ 685800 h 857250"/>
              <a:gd name="connsiteX18" fmla="*/ 466725 w 1566862"/>
              <a:gd name="connsiteY18" fmla="*/ 690562 h 857250"/>
              <a:gd name="connsiteX19" fmla="*/ 485775 w 1566862"/>
              <a:gd name="connsiteY19" fmla="*/ 695325 h 857250"/>
              <a:gd name="connsiteX20" fmla="*/ 523875 w 1566862"/>
              <a:gd name="connsiteY20" fmla="*/ 700087 h 857250"/>
              <a:gd name="connsiteX21" fmla="*/ 538162 w 1566862"/>
              <a:gd name="connsiteY21" fmla="*/ 704850 h 857250"/>
              <a:gd name="connsiteX22" fmla="*/ 538162 w 1566862"/>
              <a:gd name="connsiteY22" fmla="*/ 733425 h 857250"/>
              <a:gd name="connsiteX23" fmla="*/ 542925 w 1566862"/>
              <a:gd name="connsiteY23" fmla="*/ 762000 h 857250"/>
              <a:gd name="connsiteX24" fmla="*/ 547687 w 1566862"/>
              <a:gd name="connsiteY24" fmla="*/ 776287 h 857250"/>
              <a:gd name="connsiteX25" fmla="*/ 561975 w 1566862"/>
              <a:gd name="connsiteY25" fmla="*/ 781050 h 857250"/>
              <a:gd name="connsiteX26" fmla="*/ 581025 w 1566862"/>
              <a:gd name="connsiteY26" fmla="*/ 800100 h 857250"/>
              <a:gd name="connsiteX27" fmla="*/ 623887 w 1566862"/>
              <a:gd name="connsiteY27" fmla="*/ 823912 h 857250"/>
              <a:gd name="connsiteX28" fmla="*/ 652462 w 1566862"/>
              <a:gd name="connsiteY28" fmla="*/ 838200 h 857250"/>
              <a:gd name="connsiteX29" fmla="*/ 666750 w 1566862"/>
              <a:gd name="connsiteY29" fmla="*/ 847725 h 857250"/>
              <a:gd name="connsiteX30" fmla="*/ 695325 w 1566862"/>
              <a:gd name="connsiteY30" fmla="*/ 857250 h 857250"/>
              <a:gd name="connsiteX31" fmla="*/ 800100 w 1566862"/>
              <a:gd name="connsiteY31" fmla="*/ 852487 h 857250"/>
              <a:gd name="connsiteX32" fmla="*/ 828675 w 1566862"/>
              <a:gd name="connsiteY32" fmla="*/ 842962 h 857250"/>
              <a:gd name="connsiteX33" fmla="*/ 842962 w 1566862"/>
              <a:gd name="connsiteY33" fmla="*/ 833437 h 857250"/>
              <a:gd name="connsiteX34" fmla="*/ 847725 w 1566862"/>
              <a:gd name="connsiteY34" fmla="*/ 814387 h 857250"/>
              <a:gd name="connsiteX35" fmla="*/ 862012 w 1566862"/>
              <a:gd name="connsiteY35" fmla="*/ 804862 h 857250"/>
              <a:gd name="connsiteX36" fmla="*/ 942975 w 1566862"/>
              <a:gd name="connsiteY36" fmla="*/ 800100 h 857250"/>
              <a:gd name="connsiteX37" fmla="*/ 1366837 w 1566862"/>
              <a:gd name="connsiteY37" fmla="*/ 795337 h 857250"/>
              <a:gd name="connsiteX38" fmla="*/ 1419225 w 1566862"/>
              <a:gd name="connsiteY38" fmla="*/ 785812 h 857250"/>
              <a:gd name="connsiteX39" fmla="*/ 1447800 w 1566862"/>
              <a:gd name="connsiteY39" fmla="*/ 776287 h 857250"/>
              <a:gd name="connsiteX40" fmla="*/ 1471612 w 1566862"/>
              <a:gd name="connsiteY40" fmla="*/ 771525 h 857250"/>
              <a:gd name="connsiteX41" fmla="*/ 1509712 w 1566862"/>
              <a:gd name="connsiteY41" fmla="*/ 762000 h 857250"/>
              <a:gd name="connsiteX42" fmla="*/ 1538287 w 1566862"/>
              <a:gd name="connsiteY42" fmla="*/ 738187 h 857250"/>
              <a:gd name="connsiteX43" fmla="*/ 1543050 w 1566862"/>
              <a:gd name="connsiteY43" fmla="*/ 723900 h 857250"/>
              <a:gd name="connsiteX44" fmla="*/ 1552575 w 1566862"/>
              <a:gd name="connsiteY44" fmla="*/ 709612 h 857250"/>
              <a:gd name="connsiteX45" fmla="*/ 1552575 w 1566862"/>
              <a:gd name="connsiteY45" fmla="*/ 657225 h 857250"/>
              <a:gd name="connsiteX46" fmla="*/ 1557337 w 1566862"/>
              <a:gd name="connsiteY46" fmla="*/ 619125 h 857250"/>
              <a:gd name="connsiteX47" fmla="*/ 1566862 w 1566862"/>
              <a:gd name="connsiteY47" fmla="*/ 590550 h 857250"/>
              <a:gd name="connsiteX48" fmla="*/ 1562100 w 1566862"/>
              <a:gd name="connsiteY48" fmla="*/ 481012 h 857250"/>
              <a:gd name="connsiteX49" fmla="*/ 1552575 w 1566862"/>
              <a:gd name="connsiteY49" fmla="*/ 452437 h 857250"/>
              <a:gd name="connsiteX50" fmla="*/ 1538287 w 1566862"/>
              <a:gd name="connsiteY50" fmla="*/ 442912 h 857250"/>
              <a:gd name="connsiteX51" fmla="*/ 1528762 w 1566862"/>
              <a:gd name="connsiteY51" fmla="*/ 428625 h 857250"/>
              <a:gd name="connsiteX52" fmla="*/ 1514475 w 1566862"/>
              <a:gd name="connsiteY52" fmla="*/ 423862 h 857250"/>
              <a:gd name="connsiteX53" fmla="*/ 1509712 w 1566862"/>
              <a:gd name="connsiteY53" fmla="*/ 409575 h 857250"/>
              <a:gd name="connsiteX54" fmla="*/ 1485900 w 1566862"/>
              <a:gd name="connsiteY54" fmla="*/ 390525 h 857250"/>
              <a:gd name="connsiteX55" fmla="*/ 1476375 w 1566862"/>
              <a:gd name="connsiteY55" fmla="*/ 376237 h 857250"/>
              <a:gd name="connsiteX56" fmla="*/ 1462087 w 1566862"/>
              <a:gd name="connsiteY56" fmla="*/ 366712 h 857250"/>
              <a:gd name="connsiteX57" fmla="*/ 1457325 w 1566862"/>
              <a:gd name="connsiteY57" fmla="*/ 352425 h 857250"/>
              <a:gd name="connsiteX58" fmla="*/ 1428750 w 1566862"/>
              <a:gd name="connsiteY58" fmla="*/ 333375 h 857250"/>
              <a:gd name="connsiteX59" fmla="*/ 1423987 w 1566862"/>
              <a:gd name="connsiteY59" fmla="*/ 319087 h 857250"/>
              <a:gd name="connsiteX60" fmla="*/ 1414462 w 1566862"/>
              <a:gd name="connsiteY60" fmla="*/ 304800 h 857250"/>
              <a:gd name="connsiteX61" fmla="*/ 1385887 w 1566862"/>
              <a:gd name="connsiteY61" fmla="*/ 280987 h 857250"/>
              <a:gd name="connsiteX62" fmla="*/ 1371600 w 1566862"/>
              <a:gd name="connsiteY62" fmla="*/ 276225 h 857250"/>
              <a:gd name="connsiteX63" fmla="*/ 1338262 w 1566862"/>
              <a:gd name="connsiteY63" fmla="*/ 257175 h 857250"/>
              <a:gd name="connsiteX64" fmla="*/ 1323975 w 1566862"/>
              <a:gd name="connsiteY64" fmla="*/ 252412 h 857250"/>
              <a:gd name="connsiteX65" fmla="*/ 1295400 w 1566862"/>
              <a:gd name="connsiteY65" fmla="*/ 233362 h 857250"/>
              <a:gd name="connsiteX66" fmla="*/ 1252537 w 1566862"/>
              <a:gd name="connsiteY66" fmla="*/ 214312 h 857250"/>
              <a:gd name="connsiteX67" fmla="*/ 1233487 w 1566862"/>
              <a:gd name="connsiteY67" fmla="*/ 185737 h 857250"/>
              <a:gd name="connsiteX68" fmla="*/ 1228725 w 1566862"/>
              <a:gd name="connsiteY68" fmla="*/ 171450 h 857250"/>
              <a:gd name="connsiteX69" fmla="*/ 1209675 w 1566862"/>
              <a:gd name="connsiteY69" fmla="*/ 161925 h 857250"/>
              <a:gd name="connsiteX70" fmla="*/ 1204912 w 1566862"/>
              <a:gd name="connsiteY70" fmla="*/ 147637 h 857250"/>
              <a:gd name="connsiteX71" fmla="*/ 1162050 w 1566862"/>
              <a:gd name="connsiteY71" fmla="*/ 133350 h 857250"/>
              <a:gd name="connsiteX72" fmla="*/ 1147762 w 1566862"/>
              <a:gd name="connsiteY72" fmla="*/ 128587 h 857250"/>
              <a:gd name="connsiteX73" fmla="*/ 1133475 w 1566862"/>
              <a:gd name="connsiteY73" fmla="*/ 123825 h 857250"/>
              <a:gd name="connsiteX74" fmla="*/ 1123950 w 1566862"/>
              <a:gd name="connsiteY74" fmla="*/ 109537 h 857250"/>
              <a:gd name="connsiteX75" fmla="*/ 1109662 w 1566862"/>
              <a:gd name="connsiteY75" fmla="*/ 104775 h 857250"/>
              <a:gd name="connsiteX76" fmla="*/ 1104900 w 1566862"/>
              <a:gd name="connsiteY76" fmla="*/ 90487 h 857250"/>
              <a:gd name="connsiteX77" fmla="*/ 1076325 w 1566862"/>
              <a:gd name="connsiteY77" fmla="*/ 80962 h 857250"/>
              <a:gd name="connsiteX78" fmla="*/ 1062037 w 1566862"/>
              <a:gd name="connsiteY78" fmla="*/ 76200 h 857250"/>
              <a:gd name="connsiteX79" fmla="*/ 1033462 w 1566862"/>
              <a:gd name="connsiteY79" fmla="*/ 57150 h 857250"/>
              <a:gd name="connsiteX80" fmla="*/ 1019175 w 1566862"/>
              <a:gd name="connsiteY80" fmla="*/ 47625 h 857250"/>
              <a:gd name="connsiteX81" fmla="*/ 990600 w 1566862"/>
              <a:gd name="connsiteY81" fmla="*/ 38100 h 857250"/>
              <a:gd name="connsiteX82" fmla="*/ 952500 w 1566862"/>
              <a:gd name="connsiteY82" fmla="*/ 28575 h 857250"/>
              <a:gd name="connsiteX83" fmla="*/ 823912 w 1566862"/>
              <a:gd name="connsiteY83" fmla="*/ 23812 h 857250"/>
              <a:gd name="connsiteX84" fmla="*/ 790575 w 1566862"/>
              <a:gd name="connsiteY84" fmla="*/ 14287 h 857250"/>
              <a:gd name="connsiteX85" fmla="*/ 762000 w 1566862"/>
              <a:gd name="connsiteY85" fmla="*/ 4762 h 857250"/>
              <a:gd name="connsiteX86" fmla="*/ 714375 w 1566862"/>
              <a:gd name="connsiteY86" fmla="*/ 0 h 857250"/>
              <a:gd name="connsiteX87" fmla="*/ 371475 w 1566862"/>
              <a:gd name="connsiteY87" fmla="*/ 4762 h 857250"/>
              <a:gd name="connsiteX88" fmla="*/ 319087 w 1566862"/>
              <a:gd name="connsiteY88" fmla="*/ 45244 h 857250"/>
              <a:gd name="connsiteX89" fmla="*/ 302419 w 1566862"/>
              <a:gd name="connsiteY89" fmla="*/ 76200 h 857250"/>
              <a:gd name="connsiteX90" fmla="*/ 276225 w 1566862"/>
              <a:gd name="connsiteY90" fmla="*/ 138112 h 857250"/>
              <a:gd name="connsiteX91" fmla="*/ 257175 w 1566862"/>
              <a:gd name="connsiteY91" fmla="*/ 180975 h 857250"/>
              <a:gd name="connsiteX92" fmla="*/ 242887 w 1566862"/>
              <a:gd name="connsiteY92" fmla="*/ 185737 h 857250"/>
              <a:gd name="connsiteX93" fmla="*/ 195262 w 1566862"/>
              <a:gd name="connsiteY93" fmla="*/ 180975 h 857250"/>
              <a:gd name="connsiteX94" fmla="*/ 166687 w 1566862"/>
              <a:gd name="connsiteY94" fmla="*/ 171450 h 857250"/>
              <a:gd name="connsiteX95" fmla="*/ 152400 w 1566862"/>
              <a:gd name="connsiteY95" fmla="*/ 166687 h 857250"/>
              <a:gd name="connsiteX96" fmla="*/ 76200 w 1566862"/>
              <a:gd name="connsiteY96" fmla="*/ 166687 h 857250"/>
              <a:gd name="connsiteX0" fmla="*/ 76200 w 1566862"/>
              <a:gd name="connsiteY0" fmla="*/ 166687 h 857250"/>
              <a:gd name="connsiteX1" fmla="*/ 71437 w 1566862"/>
              <a:gd name="connsiteY1" fmla="*/ 247650 h 857250"/>
              <a:gd name="connsiteX2" fmla="*/ 38100 w 1566862"/>
              <a:gd name="connsiteY2" fmla="*/ 309562 h 857250"/>
              <a:gd name="connsiteX3" fmla="*/ 14287 w 1566862"/>
              <a:gd name="connsiteY3" fmla="*/ 352425 h 857250"/>
              <a:gd name="connsiteX4" fmla="*/ 0 w 1566862"/>
              <a:gd name="connsiteY4" fmla="*/ 481012 h 857250"/>
              <a:gd name="connsiteX5" fmla="*/ 4762 w 1566862"/>
              <a:gd name="connsiteY5" fmla="*/ 585787 h 857250"/>
              <a:gd name="connsiteX6" fmla="*/ 9525 w 1566862"/>
              <a:gd name="connsiteY6" fmla="*/ 600075 h 857250"/>
              <a:gd name="connsiteX7" fmla="*/ 52387 w 1566862"/>
              <a:gd name="connsiteY7" fmla="*/ 681037 h 857250"/>
              <a:gd name="connsiteX8" fmla="*/ 66675 w 1566862"/>
              <a:gd name="connsiteY8" fmla="*/ 685800 h 857250"/>
              <a:gd name="connsiteX9" fmla="*/ 152400 w 1566862"/>
              <a:gd name="connsiteY9" fmla="*/ 681037 h 857250"/>
              <a:gd name="connsiteX10" fmla="*/ 176212 w 1566862"/>
              <a:gd name="connsiteY10" fmla="*/ 661987 h 857250"/>
              <a:gd name="connsiteX11" fmla="*/ 209550 w 1566862"/>
              <a:gd name="connsiteY11" fmla="*/ 642937 h 857250"/>
              <a:gd name="connsiteX12" fmla="*/ 252412 w 1566862"/>
              <a:gd name="connsiteY12" fmla="*/ 647700 h 857250"/>
              <a:gd name="connsiteX13" fmla="*/ 328612 w 1566862"/>
              <a:gd name="connsiteY13" fmla="*/ 657225 h 857250"/>
              <a:gd name="connsiteX14" fmla="*/ 381000 w 1566862"/>
              <a:gd name="connsiteY14" fmla="*/ 671512 h 857250"/>
              <a:gd name="connsiteX15" fmla="*/ 419100 w 1566862"/>
              <a:gd name="connsiteY15" fmla="*/ 681037 h 857250"/>
              <a:gd name="connsiteX16" fmla="*/ 433387 w 1566862"/>
              <a:gd name="connsiteY16" fmla="*/ 685800 h 857250"/>
              <a:gd name="connsiteX17" fmla="*/ 466725 w 1566862"/>
              <a:gd name="connsiteY17" fmla="*/ 690562 h 857250"/>
              <a:gd name="connsiteX18" fmla="*/ 485775 w 1566862"/>
              <a:gd name="connsiteY18" fmla="*/ 695325 h 857250"/>
              <a:gd name="connsiteX19" fmla="*/ 523875 w 1566862"/>
              <a:gd name="connsiteY19" fmla="*/ 700087 h 857250"/>
              <a:gd name="connsiteX20" fmla="*/ 538162 w 1566862"/>
              <a:gd name="connsiteY20" fmla="*/ 704850 h 857250"/>
              <a:gd name="connsiteX21" fmla="*/ 538162 w 1566862"/>
              <a:gd name="connsiteY21" fmla="*/ 733425 h 857250"/>
              <a:gd name="connsiteX22" fmla="*/ 542925 w 1566862"/>
              <a:gd name="connsiteY22" fmla="*/ 762000 h 857250"/>
              <a:gd name="connsiteX23" fmla="*/ 547687 w 1566862"/>
              <a:gd name="connsiteY23" fmla="*/ 776287 h 857250"/>
              <a:gd name="connsiteX24" fmla="*/ 561975 w 1566862"/>
              <a:gd name="connsiteY24" fmla="*/ 781050 h 857250"/>
              <a:gd name="connsiteX25" fmla="*/ 581025 w 1566862"/>
              <a:gd name="connsiteY25" fmla="*/ 800100 h 857250"/>
              <a:gd name="connsiteX26" fmla="*/ 623887 w 1566862"/>
              <a:gd name="connsiteY26" fmla="*/ 823912 h 857250"/>
              <a:gd name="connsiteX27" fmla="*/ 652462 w 1566862"/>
              <a:gd name="connsiteY27" fmla="*/ 838200 h 857250"/>
              <a:gd name="connsiteX28" fmla="*/ 666750 w 1566862"/>
              <a:gd name="connsiteY28" fmla="*/ 847725 h 857250"/>
              <a:gd name="connsiteX29" fmla="*/ 695325 w 1566862"/>
              <a:gd name="connsiteY29" fmla="*/ 857250 h 857250"/>
              <a:gd name="connsiteX30" fmla="*/ 800100 w 1566862"/>
              <a:gd name="connsiteY30" fmla="*/ 852487 h 857250"/>
              <a:gd name="connsiteX31" fmla="*/ 828675 w 1566862"/>
              <a:gd name="connsiteY31" fmla="*/ 842962 h 857250"/>
              <a:gd name="connsiteX32" fmla="*/ 842962 w 1566862"/>
              <a:gd name="connsiteY32" fmla="*/ 833437 h 857250"/>
              <a:gd name="connsiteX33" fmla="*/ 847725 w 1566862"/>
              <a:gd name="connsiteY33" fmla="*/ 814387 h 857250"/>
              <a:gd name="connsiteX34" fmla="*/ 862012 w 1566862"/>
              <a:gd name="connsiteY34" fmla="*/ 804862 h 857250"/>
              <a:gd name="connsiteX35" fmla="*/ 942975 w 1566862"/>
              <a:gd name="connsiteY35" fmla="*/ 800100 h 857250"/>
              <a:gd name="connsiteX36" fmla="*/ 1366837 w 1566862"/>
              <a:gd name="connsiteY36" fmla="*/ 795337 h 857250"/>
              <a:gd name="connsiteX37" fmla="*/ 1419225 w 1566862"/>
              <a:gd name="connsiteY37" fmla="*/ 785812 h 857250"/>
              <a:gd name="connsiteX38" fmla="*/ 1447800 w 1566862"/>
              <a:gd name="connsiteY38" fmla="*/ 776287 h 857250"/>
              <a:gd name="connsiteX39" fmla="*/ 1471612 w 1566862"/>
              <a:gd name="connsiteY39" fmla="*/ 771525 h 857250"/>
              <a:gd name="connsiteX40" fmla="*/ 1509712 w 1566862"/>
              <a:gd name="connsiteY40" fmla="*/ 762000 h 857250"/>
              <a:gd name="connsiteX41" fmla="*/ 1538287 w 1566862"/>
              <a:gd name="connsiteY41" fmla="*/ 738187 h 857250"/>
              <a:gd name="connsiteX42" fmla="*/ 1543050 w 1566862"/>
              <a:gd name="connsiteY42" fmla="*/ 723900 h 857250"/>
              <a:gd name="connsiteX43" fmla="*/ 1552575 w 1566862"/>
              <a:gd name="connsiteY43" fmla="*/ 709612 h 857250"/>
              <a:gd name="connsiteX44" fmla="*/ 1552575 w 1566862"/>
              <a:gd name="connsiteY44" fmla="*/ 657225 h 857250"/>
              <a:gd name="connsiteX45" fmla="*/ 1557337 w 1566862"/>
              <a:gd name="connsiteY45" fmla="*/ 619125 h 857250"/>
              <a:gd name="connsiteX46" fmla="*/ 1566862 w 1566862"/>
              <a:gd name="connsiteY46" fmla="*/ 590550 h 857250"/>
              <a:gd name="connsiteX47" fmla="*/ 1562100 w 1566862"/>
              <a:gd name="connsiteY47" fmla="*/ 481012 h 857250"/>
              <a:gd name="connsiteX48" fmla="*/ 1552575 w 1566862"/>
              <a:gd name="connsiteY48" fmla="*/ 452437 h 857250"/>
              <a:gd name="connsiteX49" fmla="*/ 1538287 w 1566862"/>
              <a:gd name="connsiteY49" fmla="*/ 442912 h 857250"/>
              <a:gd name="connsiteX50" fmla="*/ 1528762 w 1566862"/>
              <a:gd name="connsiteY50" fmla="*/ 428625 h 857250"/>
              <a:gd name="connsiteX51" fmla="*/ 1514475 w 1566862"/>
              <a:gd name="connsiteY51" fmla="*/ 423862 h 857250"/>
              <a:gd name="connsiteX52" fmla="*/ 1509712 w 1566862"/>
              <a:gd name="connsiteY52" fmla="*/ 409575 h 857250"/>
              <a:gd name="connsiteX53" fmla="*/ 1485900 w 1566862"/>
              <a:gd name="connsiteY53" fmla="*/ 390525 h 857250"/>
              <a:gd name="connsiteX54" fmla="*/ 1476375 w 1566862"/>
              <a:gd name="connsiteY54" fmla="*/ 376237 h 857250"/>
              <a:gd name="connsiteX55" fmla="*/ 1462087 w 1566862"/>
              <a:gd name="connsiteY55" fmla="*/ 366712 h 857250"/>
              <a:gd name="connsiteX56" fmla="*/ 1457325 w 1566862"/>
              <a:gd name="connsiteY56" fmla="*/ 352425 h 857250"/>
              <a:gd name="connsiteX57" fmla="*/ 1428750 w 1566862"/>
              <a:gd name="connsiteY57" fmla="*/ 333375 h 857250"/>
              <a:gd name="connsiteX58" fmla="*/ 1423987 w 1566862"/>
              <a:gd name="connsiteY58" fmla="*/ 319087 h 857250"/>
              <a:gd name="connsiteX59" fmla="*/ 1414462 w 1566862"/>
              <a:gd name="connsiteY59" fmla="*/ 304800 h 857250"/>
              <a:gd name="connsiteX60" fmla="*/ 1385887 w 1566862"/>
              <a:gd name="connsiteY60" fmla="*/ 280987 h 857250"/>
              <a:gd name="connsiteX61" fmla="*/ 1371600 w 1566862"/>
              <a:gd name="connsiteY61" fmla="*/ 276225 h 857250"/>
              <a:gd name="connsiteX62" fmla="*/ 1338262 w 1566862"/>
              <a:gd name="connsiteY62" fmla="*/ 257175 h 857250"/>
              <a:gd name="connsiteX63" fmla="*/ 1323975 w 1566862"/>
              <a:gd name="connsiteY63" fmla="*/ 252412 h 857250"/>
              <a:gd name="connsiteX64" fmla="*/ 1295400 w 1566862"/>
              <a:gd name="connsiteY64" fmla="*/ 233362 h 857250"/>
              <a:gd name="connsiteX65" fmla="*/ 1252537 w 1566862"/>
              <a:gd name="connsiteY65" fmla="*/ 214312 h 857250"/>
              <a:gd name="connsiteX66" fmla="*/ 1233487 w 1566862"/>
              <a:gd name="connsiteY66" fmla="*/ 185737 h 857250"/>
              <a:gd name="connsiteX67" fmla="*/ 1228725 w 1566862"/>
              <a:gd name="connsiteY67" fmla="*/ 171450 h 857250"/>
              <a:gd name="connsiteX68" fmla="*/ 1209675 w 1566862"/>
              <a:gd name="connsiteY68" fmla="*/ 161925 h 857250"/>
              <a:gd name="connsiteX69" fmla="*/ 1204912 w 1566862"/>
              <a:gd name="connsiteY69" fmla="*/ 147637 h 857250"/>
              <a:gd name="connsiteX70" fmla="*/ 1162050 w 1566862"/>
              <a:gd name="connsiteY70" fmla="*/ 133350 h 857250"/>
              <a:gd name="connsiteX71" fmla="*/ 1147762 w 1566862"/>
              <a:gd name="connsiteY71" fmla="*/ 128587 h 857250"/>
              <a:gd name="connsiteX72" fmla="*/ 1133475 w 1566862"/>
              <a:gd name="connsiteY72" fmla="*/ 123825 h 857250"/>
              <a:gd name="connsiteX73" fmla="*/ 1123950 w 1566862"/>
              <a:gd name="connsiteY73" fmla="*/ 109537 h 857250"/>
              <a:gd name="connsiteX74" fmla="*/ 1109662 w 1566862"/>
              <a:gd name="connsiteY74" fmla="*/ 104775 h 857250"/>
              <a:gd name="connsiteX75" fmla="*/ 1104900 w 1566862"/>
              <a:gd name="connsiteY75" fmla="*/ 90487 h 857250"/>
              <a:gd name="connsiteX76" fmla="*/ 1076325 w 1566862"/>
              <a:gd name="connsiteY76" fmla="*/ 80962 h 857250"/>
              <a:gd name="connsiteX77" fmla="*/ 1062037 w 1566862"/>
              <a:gd name="connsiteY77" fmla="*/ 76200 h 857250"/>
              <a:gd name="connsiteX78" fmla="*/ 1033462 w 1566862"/>
              <a:gd name="connsiteY78" fmla="*/ 57150 h 857250"/>
              <a:gd name="connsiteX79" fmla="*/ 1019175 w 1566862"/>
              <a:gd name="connsiteY79" fmla="*/ 47625 h 857250"/>
              <a:gd name="connsiteX80" fmla="*/ 990600 w 1566862"/>
              <a:gd name="connsiteY80" fmla="*/ 38100 h 857250"/>
              <a:gd name="connsiteX81" fmla="*/ 952500 w 1566862"/>
              <a:gd name="connsiteY81" fmla="*/ 28575 h 857250"/>
              <a:gd name="connsiteX82" fmla="*/ 823912 w 1566862"/>
              <a:gd name="connsiteY82" fmla="*/ 23812 h 857250"/>
              <a:gd name="connsiteX83" fmla="*/ 790575 w 1566862"/>
              <a:gd name="connsiteY83" fmla="*/ 14287 h 857250"/>
              <a:gd name="connsiteX84" fmla="*/ 762000 w 1566862"/>
              <a:gd name="connsiteY84" fmla="*/ 4762 h 857250"/>
              <a:gd name="connsiteX85" fmla="*/ 714375 w 1566862"/>
              <a:gd name="connsiteY85" fmla="*/ 0 h 857250"/>
              <a:gd name="connsiteX86" fmla="*/ 371475 w 1566862"/>
              <a:gd name="connsiteY86" fmla="*/ 4762 h 857250"/>
              <a:gd name="connsiteX87" fmla="*/ 319087 w 1566862"/>
              <a:gd name="connsiteY87" fmla="*/ 45244 h 857250"/>
              <a:gd name="connsiteX88" fmla="*/ 302419 w 1566862"/>
              <a:gd name="connsiteY88" fmla="*/ 76200 h 857250"/>
              <a:gd name="connsiteX89" fmla="*/ 276225 w 1566862"/>
              <a:gd name="connsiteY89" fmla="*/ 138112 h 857250"/>
              <a:gd name="connsiteX90" fmla="*/ 257175 w 1566862"/>
              <a:gd name="connsiteY90" fmla="*/ 180975 h 857250"/>
              <a:gd name="connsiteX91" fmla="*/ 242887 w 1566862"/>
              <a:gd name="connsiteY91" fmla="*/ 185737 h 857250"/>
              <a:gd name="connsiteX92" fmla="*/ 195262 w 1566862"/>
              <a:gd name="connsiteY92" fmla="*/ 180975 h 857250"/>
              <a:gd name="connsiteX93" fmla="*/ 166687 w 1566862"/>
              <a:gd name="connsiteY93" fmla="*/ 171450 h 857250"/>
              <a:gd name="connsiteX94" fmla="*/ 152400 w 1566862"/>
              <a:gd name="connsiteY94" fmla="*/ 166687 h 857250"/>
              <a:gd name="connsiteX95" fmla="*/ 76200 w 1566862"/>
              <a:gd name="connsiteY95" fmla="*/ 166687 h 857250"/>
              <a:gd name="connsiteX0" fmla="*/ 76200 w 1566862"/>
              <a:gd name="connsiteY0" fmla="*/ 166687 h 857250"/>
              <a:gd name="connsiteX1" fmla="*/ 71437 w 1566862"/>
              <a:gd name="connsiteY1" fmla="*/ 247650 h 857250"/>
              <a:gd name="connsiteX2" fmla="*/ 38100 w 1566862"/>
              <a:gd name="connsiteY2" fmla="*/ 309562 h 857250"/>
              <a:gd name="connsiteX3" fmla="*/ 14287 w 1566862"/>
              <a:gd name="connsiteY3" fmla="*/ 352425 h 857250"/>
              <a:gd name="connsiteX4" fmla="*/ 0 w 1566862"/>
              <a:gd name="connsiteY4" fmla="*/ 481012 h 857250"/>
              <a:gd name="connsiteX5" fmla="*/ 4762 w 1566862"/>
              <a:gd name="connsiteY5" fmla="*/ 585787 h 857250"/>
              <a:gd name="connsiteX6" fmla="*/ 9525 w 1566862"/>
              <a:gd name="connsiteY6" fmla="*/ 600075 h 857250"/>
              <a:gd name="connsiteX7" fmla="*/ 52387 w 1566862"/>
              <a:gd name="connsiteY7" fmla="*/ 681037 h 857250"/>
              <a:gd name="connsiteX8" fmla="*/ 66675 w 1566862"/>
              <a:gd name="connsiteY8" fmla="*/ 685800 h 857250"/>
              <a:gd name="connsiteX9" fmla="*/ 152400 w 1566862"/>
              <a:gd name="connsiteY9" fmla="*/ 681037 h 857250"/>
              <a:gd name="connsiteX10" fmla="*/ 176212 w 1566862"/>
              <a:gd name="connsiteY10" fmla="*/ 661987 h 857250"/>
              <a:gd name="connsiteX11" fmla="*/ 209550 w 1566862"/>
              <a:gd name="connsiteY11" fmla="*/ 642937 h 857250"/>
              <a:gd name="connsiteX12" fmla="*/ 252412 w 1566862"/>
              <a:gd name="connsiteY12" fmla="*/ 647700 h 857250"/>
              <a:gd name="connsiteX13" fmla="*/ 328612 w 1566862"/>
              <a:gd name="connsiteY13" fmla="*/ 657225 h 857250"/>
              <a:gd name="connsiteX14" fmla="*/ 381000 w 1566862"/>
              <a:gd name="connsiteY14" fmla="*/ 671512 h 857250"/>
              <a:gd name="connsiteX15" fmla="*/ 433387 w 1566862"/>
              <a:gd name="connsiteY15" fmla="*/ 685800 h 857250"/>
              <a:gd name="connsiteX16" fmla="*/ 466725 w 1566862"/>
              <a:gd name="connsiteY16" fmla="*/ 690562 h 857250"/>
              <a:gd name="connsiteX17" fmla="*/ 485775 w 1566862"/>
              <a:gd name="connsiteY17" fmla="*/ 695325 h 857250"/>
              <a:gd name="connsiteX18" fmla="*/ 523875 w 1566862"/>
              <a:gd name="connsiteY18" fmla="*/ 700087 h 857250"/>
              <a:gd name="connsiteX19" fmla="*/ 538162 w 1566862"/>
              <a:gd name="connsiteY19" fmla="*/ 704850 h 857250"/>
              <a:gd name="connsiteX20" fmla="*/ 538162 w 1566862"/>
              <a:gd name="connsiteY20" fmla="*/ 733425 h 857250"/>
              <a:gd name="connsiteX21" fmla="*/ 542925 w 1566862"/>
              <a:gd name="connsiteY21" fmla="*/ 762000 h 857250"/>
              <a:gd name="connsiteX22" fmla="*/ 547687 w 1566862"/>
              <a:gd name="connsiteY22" fmla="*/ 776287 h 857250"/>
              <a:gd name="connsiteX23" fmla="*/ 561975 w 1566862"/>
              <a:gd name="connsiteY23" fmla="*/ 781050 h 857250"/>
              <a:gd name="connsiteX24" fmla="*/ 581025 w 1566862"/>
              <a:gd name="connsiteY24" fmla="*/ 800100 h 857250"/>
              <a:gd name="connsiteX25" fmla="*/ 623887 w 1566862"/>
              <a:gd name="connsiteY25" fmla="*/ 823912 h 857250"/>
              <a:gd name="connsiteX26" fmla="*/ 652462 w 1566862"/>
              <a:gd name="connsiteY26" fmla="*/ 838200 h 857250"/>
              <a:gd name="connsiteX27" fmla="*/ 666750 w 1566862"/>
              <a:gd name="connsiteY27" fmla="*/ 847725 h 857250"/>
              <a:gd name="connsiteX28" fmla="*/ 695325 w 1566862"/>
              <a:gd name="connsiteY28" fmla="*/ 857250 h 857250"/>
              <a:gd name="connsiteX29" fmla="*/ 800100 w 1566862"/>
              <a:gd name="connsiteY29" fmla="*/ 852487 h 857250"/>
              <a:gd name="connsiteX30" fmla="*/ 828675 w 1566862"/>
              <a:gd name="connsiteY30" fmla="*/ 842962 h 857250"/>
              <a:gd name="connsiteX31" fmla="*/ 842962 w 1566862"/>
              <a:gd name="connsiteY31" fmla="*/ 833437 h 857250"/>
              <a:gd name="connsiteX32" fmla="*/ 847725 w 1566862"/>
              <a:gd name="connsiteY32" fmla="*/ 814387 h 857250"/>
              <a:gd name="connsiteX33" fmla="*/ 862012 w 1566862"/>
              <a:gd name="connsiteY33" fmla="*/ 804862 h 857250"/>
              <a:gd name="connsiteX34" fmla="*/ 942975 w 1566862"/>
              <a:gd name="connsiteY34" fmla="*/ 800100 h 857250"/>
              <a:gd name="connsiteX35" fmla="*/ 1366837 w 1566862"/>
              <a:gd name="connsiteY35" fmla="*/ 795337 h 857250"/>
              <a:gd name="connsiteX36" fmla="*/ 1419225 w 1566862"/>
              <a:gd name="connsiteY36" fmla="*/ 785812 h 857250"/>
              <a:gd name="connsiteX37" fmla="*/ 1447800 w 1566862"/>
              <a:gd name="connsiteY37" fmla="*/ 776287 h 857250"/>
              <a:gd name="connsiteX38" fmla="*/ 1471612 w 1566862"/>
              <a:gd name="connsiteY38" fmla="*/ 771525 h 857250"/>
              <a:gd name="connsiteX39" fmla="*/ 1509712 w 1566862"/>
              <a:gd name="connsiteY39" fmla="*/ 762000 h 857250"/>
              <a:gd name="connsiteX40" fmla="*/ 1538287 w 1566862"/>
              <a:gd name="connsiteY40" fmla="*/ 738187 h 857250"/>
              <a:gd name="connsiteX41" fmla="*/ 1543050 w 1566862"/>
              <a:gd name="connsiteY41" fmla="*/ 723900 h 857250"/>
              <a:gd name="connsiteX42" fmla="*/ 1552575 w 1566862"/>
              <a:gd name="connsiteY42" fmla="*/ 709612 h 857250"/>
              <a:gd name="connsiteX43" fmla="*/ 1552575 w 1566862"/>
              <a:gd name="connsiteY43" fmla="*/ 657225 h 857250"/>
              <a:gd name="connsiteX44" fmla="*/ 1557337 w 1566862"/>
              <a:gd name="connsiteY44" fmla="*/ 619125 h 857250"/>
              <a:gd name="connsiteX45" fmla="*/ 1566862 w 1566862"/>
              <a:gd name="connsiteY45" fmla="*/ 590550 h 857250"/>
              <a:gd name="connsiteX46" fmla="*/ 1562100 w 1566862"/>
              <a:gd name="connsiteY46" fmla="*/ 481012 h 857250"/>
              <a:gd name="connsiteX47" fmla="*/ 1552575 w 1566862"/>
              <a:gd name="connsiteY47" fmla="*/ 452437 h 857250"/>
              <a:gd name="connsiteX48" fmla="*/ 1538287 w 1566862"/>
              <a:gd name="connsiteY48" fmla="*/ 442912 h 857250"/>
              <a:gd name="connsiteX49" fmla="*/ 1528762 w 1566862"/>
              <a:gd name="connsiteY49" fmla="*/ 428625 h 857250"/>
              <a:gd name="connsiteX50" fmla="*/ 1514475 w 1566862"/>
              <a:gd name="connsiteY50" fmla="*/ 423862 h 857250"/>
              <a:gd name="connsiteX51" fmla="*/ 1509712 w 1566862"/>
              <a:gd name="connsiteY51" fmla="*/ 409575 h 857250"/>
              <a:gd name="connsiteX52" fmla="*/ 1485900 w 1566862"/>
              <a:gd name="connsiteY52" fmla="*/ 390525 h 857250"/>
              <a:gd name="connsiteX53" fmla="*/ 1476375 w 1566862"/>
              <a:gd name="connsiteY53" fmla="*/ 376237 h 857250"/>
              <a:gd name="connsiteX54" fmla="*/ 1462087 w 1566862"/>
              <a:gd name="connsiteY54" fmla="*/ 366712 h 857250"/>
              <a:gd name="connsiteX55" fmla="*/ 1457325 w 1566862"/>
              <a:gd name="connsiteY55" fmla="*/ 352425 h 857250"/>
              <a:gd name="connsiteX56" fmla="*/ 1428750 w 1566862"/>
              <a:gd name="connsiteY56" fmla="*/ 333375 h 857250"/>
              <a:gd name="connsiteX57" fmla="*/ 1423987 w 1566862"/>
              <a:gd name="connsiteY57" fmla="*/ 319087 h 857250"/>
              <a:gd name="connsiteX58" fmla="*/ 1414462 w 1566862"/>
              <a:gd name="connsiteY58" fmla="*/ 304800 h 857250"/>
              <a:gd name="connsiteX59" fmla="*/ 1385887 w 1566862"/>
              <a:gd name="connsiteY59" fmla="*/ 280987 h 857250"/>
              <a:gd name="connsiteX60" fmla="*/ 1371600 w 1566862"/>
              <a:gd name="connsiteY60" fmla="*/ 276225 h 857250"/>
              <a:gd name="connsiteX61" fmla="*/ 1338262 w 1566862"/>
              <a:gd name="connsiteY61" fmla="*/ 257175 h 857250"/>
              <a:gd name="connsiteX62" fmla="*/ 1323975 w 1566862"/>
              <a:gd name="connsiteY62" fmla="*/ 252412 h 857250"/>
              <a:gd name="connsiteX63" fmla="*/ 1295400 w 1566862"/>
              <a:gd name="connsiteY63" fmla="*/ 233362 h 857250"/>
              <a:gd name="connsiteX64" fmla="*/ 1252537 w 1566862"/>
              <a:gd name="connsiteY64" fmla="*/ 214312 h 857250"/>
              <a:gd name="connsiteX65" fmla="*/ 1233487 w 1566862"/>
              <a:gd name="connsiteY65" fmla="*/ 185737 h 857250"/>
              <a:gd name="connsiteX66" fmla="*/ 1228725 w 1566862"/>
              <a:gd name="connsiteY66" fmla="*/ 171450 h 857250"/>
              <a:gd name="connsiteX67" fmla="*/ 1209675 w 1566862"/>
              <a:gd name="connsiteY67" fmla="*/ 161925 h 857250"/>
              <a:gd name="connsiteX68" fmla="*/ 1204912 w 1566862"/>
              <a:gd name="connsiteY68" fmla="*/ 147637 h 857250"/>
              <a:gd name="connsiteX69" fmla="*/ 1162050 w 1566862"/>
              <a:gd name="connsiteY69" fmla="*/ 133350 h 857250"/>
              <a:gd name="connsiteX70" fmla="*/ 1147762 w 1566862"/>
              <a:gd name="connsiteY70" fmla="*/ 128587 h 857250"/>
              <a:gd name="connsiteX71" fmla="*/ 1133475 w 1566862"/>
              <a:gd name="connsiteY71" fmla="*/ 123825 h 857250"/>
              <a:gd name="connsiteX72" fmla="*/ 1123950 w 1566862"/>
              <a:gd name="connsiteY72" fmla="*/ 109537 h 857250"/>
              <a:gd name="connsiteX73" fmla="*/ 1109662 w 1566862"/>
              <a:gd name="connsiteY73" fmla="*/ 104775 h 857250"/>
              <a:gd name="connsiteX74" fmla="*/ 1104900 w 1566862"/>
              <a:gd name="connsiteY74" fmla="*/ 90487 h 857250"/>
              <a:gd name="connsiteX75" fmla="*/ 1076325 w 1566862"/>
              <a:gd name="connsiteY75" fmla="*/ 80962 h 857250"/>
              <a:gd name="connsiteX76" fmla="*/ 1062037 w 1566862"/>
              <a:gd name="connsiteY76" fmla="*/ 76200 h 857250"/>
              <a:gd name="connsiteX77" fmla="*/ 1033462 w 1566862"/>
              <a:gd name="connsiteY77" fmla="*/ 57150 h 857250"/>
              <a:gd name="connsiteX78" fmla="*/ 1019175 w 1566862"/>
              <a:gd name="connsiteY78" fmla="*/ 47625 h 857250"/>
              <a:gd name="connsiteX79" fmla="*/ 990600 w 1566862"/>
              <a:gd name="connsiteY79" fmla="*/ 38100 h 857250"/>
              <a:gd name="connsiteX80" fmla="*/ 952500 w 1566862"/>
              <a:gd name="connsiteY80" fmla="*/ 28575 h 857250"/>
              <a:gd name="connsiteX81" fmla="*/ 823912 w 1566862"/>
              <a:gd name="connsiteY81" fmla="*/ 23812 h 857250"/>
              <a:gd name="connsiteX82" fmla="*/ 790575 w 1566862"/>
              <a:gd name="connsiteY82" fmla="*/ 14287 h 857250"/>
              <a:gd name="connsiteX83" fmla="*/ 762000 w 1566862"/>
              <a:gd name="connsiteY83" fmla="*/ 4762 h 857250"/>
              <a:gd name="connsiteX84" fmla="*/ 714375 w 1566862"/>
              <a:gd name="connsiteY84" fmla="*/ 0 h 857250"/>
              <a:gd name="connsiteX85" fmla="*/ 371475 w 1566862"/>
              <a:gd name="connsiteY85" fmla="*/ 4762 h 857250"/>
              <a:gd name="connsiteX86" fmla="*/ 319087 w 1566862"/>
              <a:gd name="connsiteY86" fmla="*/ 45244 h 857250"/>
              <a:gd name="connsiteX87" fmla="*/ 302419 w 1566862"/>
              <a:gd name="connsiteY87" fmla="*/ 76200 h 857250"/>
              <a:gd name="connsiteX88" fmla="*/ 276225 w 1566862"/>
              <a:gd name="connsiteY88" fmla="*/ 138112 h 857250"/>
              <a:gd name="connsiteX89" fmla="*/ 257175 w 1566862"/>
              <a:gd name="connsiteY89" fmla="*/ 180975 h 857250"/>
              <a:gd name="connsiteX90" fmla="*/ 242887 w 1566862"/>
              <a:gd name="connsiteY90" fmla="*/ 185737 h 857250"/>
              <a:gd name="connsiteX91" fmla="*/ 195262 w 1566862"/>
              <a:gd name="connsiteY91" fmla="*/ 180975 h 857250"/>
              <a:gd name="connsiteX92" fmla="*/ 166687 w 1566862"/>
              <a:gd name="connsiteY92" fmla="*/ 171450 h 857250"/>
              <a:gd name="connsiteX93" fmla="*/ 152400 w 1566862"/>
              <a:gd name="connsiteY93" fmla="*/ 166687 h 857250"/>
              <a:gd name="connsiteX94" fmla="*/ 76200 w 1566862"/>
              <a:gd name="connsiteY94" fmla="*/ 166687 h 857250"/>
              <a:gd name="connsiteX0" fmla="*/ 76200 w 1566862"/>
              <a:gd name="connsiteY0" fmla="*/ 166687 h 857250"/>
              <a:gd name="connsiteX1" fmla="*/ 71437 w 1566862"/>
              <a:gd name="connsiteY1" fmla="*/ 247650 h 857250"/>
              <a:gd name="connsiteX2" fmla="*/ 38100 w 1566862"/>
              <a:gd name="connsiteY2" fmla="*/ 309562 h 857250"/>
              <a:gd name="connsiteX3" fmla="*/ 14287 w 1566862"/>
              <a:gd name="connsiteY3" fmla="*/ 352425 h 857250"/>
              <a:gd name="connsiteX4" fmla="*/ 0 w 1566862"/>
              <a:gd name="connsiteY4" fmla="*/ 481012 h 857250"/>
              <a:gd name="connsiteX5" fmla="*/ 4762 w 1566862"/>
              <a:gd name="connsiteY5" fmla="*/ 585787 h 857250"/>
              <a:gd name="connsiteX6" fmla="*/ 9525 w 1566862"/>
              <a:gd name="connsiteY6" fmla="*/ 600075 h 857250"/>
              <a:gd name="connsiteX7" fmla="*/ 52387 w 1566862"/>
              <a:gd name="connsiteY7" fmla="*/ 681037 h 857250"/>
              <a:gd name="connsiteX8" fmla="*/ 66675 w 1566862"/>
              <a:gd name="connsiteY8" fmla="*/ 685800 h 857250"/>
              <a:gd name="connsiteX9" fmla="*/ 152400 w 1566862"/>
              <a:gd name="connsiteY9" fmla="*/ 681037 h 857250"/>
              <a:gd name="connsiteX10" fmla="*/ 176212 w 1566862"/>
              <a:gd name="connsiteY10" fmla="*/ 661987 h 857250"/>
              <a:gd name="connsiteX11" fmla="*/ 209550 w 1566862"/>
              <a:gd name="connsiteY11" fmla="*/ 642937 h 857250"/>
              <a:gd name="connsiteX12" fmla="*/ 252412 w 1566862"/>
              <a:gd name="connsiteY12" fmla="*/ 647700 h 857250"/>
              <a:gd name="connsiteX13" fmla="*/ 328612 w 1566862"/>
              <a:gd name="connsiteY13" fmla="*/ 657225 h 857250"/>
              <a:gd name="connsiteX14" fmla="*/ 381000 w 1566862"/>
              <a:gd name="connsiteY14" fmla="*/ 671512 h 857250"/>
              <a:gd name="connsiteX15" fmla="*/ 433387 w 1566862"/>
              <a:gd name="connsiteY15" fmla="*/ 685800 h 857250"/>
              <a:gd name="connsiteX16" fmla="*/ 466725 w 1566862"/>
              <a:gd name="connsiteY16" fmla="*/ 690562 h 857250"/>
              <a:gd name="connsiteX17" fmla="*/ 523875 w 1566862"/>
              <a:gd name="connsiteY17" fmla="*/ 700087 h 857250"/>
              <a:gd name="connsiteX18" fmla="*/ 538162 w 1566862"/>
              <a:gd name="connsiteY18" fmla="*/ 704850 h 857250"/>
              <a:gd name="connsiteX19" fmla="*/ 538162 w 1566862"/>
              <a:gd name="connsiteY19" fmla="*/ 733425 h 857250"/>
              <a:gd name="connsiteX20" fmla="*/ 542925 w 1566862"/>
              <a:gd name="connsiteY20" fmla="*/ 762000 h 857250"/>
              <a:gd name="connsiteX21" fmla="*/ 547687 w 1566862"/>
              <a:gd name="connsiteY21" fmla="*/ 776287 h 857250"/>
              <a:gd name="connsiteX22" fmla="*/ 561975 w 1566862"/>
              <a:gd name="connsiteY22" fmla="*/ 781050 h 857250"/>
              <a:gd name="connsiteX23" fmla="*/ 581025 w 1566862"/>
              <a:gd name="connsiteY23" fmla="*/ 800100 h 857250"/>
              <a:gd name="connsiteX24" fmla="*/ 623887 w 1566862"/>
              <a:gd name="connsiteY24" fmla="*/ 823912 h 857250"/>
              <a:gd name="connsiteX25" fmla="*/ 652462 w 1566862"/>
              <a:gd name="connsiteY25" fmla="*/ 838200 h 857250"/>
              <a:gd name="connsiteX26" fmla="*/ 666750 w 1566862"/>
              <a:gd name="connsiteY26" fmla="*/ 847725 h 857250"/>
              <a:gd name="connsiteX27" fmla="*/ 695325 w 1566862"/>
              <a:gd name="connsiteY27" fmla="*/ 857250 h 857250"/>
              <a:gd name="connsiteX28" fmla="*/ 800100 w 1566862"/>
              <a:gd name="connsiteY28" fmla="*/ 852487 h 857250"/>
              <a:gd name="connsiteX29" fmla="*/ 828675 w 1566862"/>
              <a:gd name="connsiteY29" fmla="*/ 842962 h 857250"/>
              <a:gd name="connsiteX30" fmla="*/ 842962 w 1566862"/>
              <a:gd name="connsiteY30" fmla="*/ 833437 h 857250"/>
              <a:gd name="connsiteX31" fmla="*/ 847725 w 1566862"/>
              <a:gd name="connsiteY31" fmla="*/ 814387 h 857250"/>
              <a:gd name="connsiteX32" fmla="*/ 862012 w 1566862"/>
              <a:gd name="connsiteY32" fmla="*/ 804862 h 857250"/>
              <a:gd name="connsiteX33" fmla="*/ 942975 w 1566862"/>
              <a:gd name="connsiteY33" fmla="*/ 800100 h 857250"/>
              <a:gd name="connsiteX34" fmla="*/ 1366837 w 1566862"/>
              <a:gd name="connsiteY34" fmla="*/ 795337 h 857250"/>
              <a:gd name="connsiteX35" fmla="*/ 1419225 w 1566862"/>
              <a:gd name="connsiteY35" fmla="*/ 785812 h 857250"/>
              <a:gd name="connsiteX36" fmla="*/ 1447800 w 1566862"/>
              <a:gd name="connsiteY36" fmla="*/ 776287 h 857250"/>
              <a:gd name="connsiteX37" fmla="*/ 1471612 w 1566862"/>
              <a:gd name="connsiteY37" fmla="*/ 771525 h 857250"/>
              <a:gd name="connsiteX38" fmla="*/ 1509712 w 1566862"/>
              <a:gd name="connsiteY38" fmla="*/ 762000 h 857250"/>
              <a:gd name="connsiteX39" fmla="*/ 1538287 w 1566862"/>
              <a:gd name="connsiteY39" fmla="*/ 738187 h 857250"/>
              <a:gd name="connsiteX40" fmla="*/ 1543050 w 1566862"/>
              <a:gd name="connsiteY40" fmla="*/ 723900 h 857250"/>
              <a:gd name="connsiteX41" fmla="*/ 1552575 w 1566862"/>
              <a:gd name="connsiteY41" fmla="*/ 709612 h 857250"/>
              <a:gd name="connsiteX42" fmla="*/ 1552575 w 1566862"/>
              <a:gd name="connsiteY42" fmla="*/ 657225 h 857250"/>
              <a:gd name="connsiteX43" fmla="*/ 1557337 w 1566862"/>
              <a:gd name="connsiteY43" fmla="*/ 619125 h 857250"/>
              <a:gd name="connsiteX44" fmla="*/ 1566862 w 1566862"/>
              <a:gd name="connsiteY44" fmla="*/ 590550 h 857250"/>
              <a:gd name="connsiteX45" fmla="*/ 1562100 w 1566862"/>
              <a:gd name="connsiteY45" fmla="*/ 481012 h 857250"/>
              <a:gd name="connsiteX46" fmla="*/ 1552575 w 1566862"/>
              <a:gd name="connsiteY46" fmla="*/ 452437 h 857250"/>
              <a:gd name="connsiteX47" fmla="*/ 1538287 w 1566862"/>
              <a:gd name="connsiteY47" fmla="*/ 442912 h 857250"/>
              <a:gd name="connsiteX48" fmla="*/ 1528762 w 1566862"/>
              <a:gd name="connsiteY48" fmla="*/ 428625 h 857250"/>
              <a:gd name="connsiteX49" fmla="*/ 1514475 w 1566862"/>
              <a:gd name="connsiteY49" fmla="*/ 423862 h 857250"/>
              <a:gd name="connsiteX50" fmla="*/ 1509712 w 1566862"/>
              <a:gd name="connsiteY50" fmla="*/ 409575 h 857250"/>
              <a:gd name="connsiteX51" fmla="*/ 1485900 w 1566862"/>
              <a:gd name="connsiteY51" fmla="*/ 390525 h 857250"/>
              <a:gd name="connsiteX52" fmla="*/ 1476375 w 1566862"/>
              <a:gd name="connsiteY52" fmla="*/ 376237 h 857250"/>
              <a:gd name="connsiteX53" fmla="*/ 1462087 w 1566862"/>
              <a:gd name="connsiteY53" fmla="*/ 366712 h 857250"/>
              <a:gd name="connsiteX54" fmla="*/ 1457325 w 1566862"/>
              <a:gd name="connsiteY54" fmla="*/ 352425 h 857250"/>
              <a:gd name="connsiteX55" fmla="*/ 1428750 w 1566862"/>
              <a:gd name="connsiteY55" fmla="*/ 333375 h 857250"/>
              <a:gd name="connsiteX56" fmla="*/ 1423987 w 1566862"/>
              <a:gd name="connsiteY56" fmla="*/ 319087 h 857250"/>
              <a:gd name="connsiteX57" fmla="*/ 1414462 w 1566862"/>
              <a:gd name="connsiteY57" fmla="*/ 304800 h 857250"/>
              <a:gd name="connsiteX58" fmla="*/ 1385887 w 1566862"/>
              <a:gd name="connsiteY58" fmla="*/ 280987 h 857250"/>
              <a:gd name="connsiteX59" fmla="*/ 1371600 w 1566862"/>
              <a:gd name="connsiteY59" fmla="*/ 276225 h 857250"/>
              <a:gd name="connsiteX60" fmla="*/ 1338262 w 1566862"/>
              <a:gd name="connsiteY60" fmla="*/ 257175 h 857250"/>
              <a:gd name="connsiteX61" fmla="*/ 1323975 w 1566862"/>
              <a:gd name="connsiteY61" fmla="*/ 252412 h 857250"/>
              <a:gd name="connsiteX62" fmla="*/ 1295400 w 1566862"/>
              <a:gd name="connsiteY62" fmla="*/ 233362 h 857250"/>
              <a:gd name="connsiteX63" fmla="*/ 1252537 w 1566862"/>
              <a:gd name="connsiteY63" fmla="*/ 214312 h 857250"/>
              <a:gd name="connsiteX64" fmla="*/ 1233487 w 1566862"/>
              <a:gd name="connsiteY64" fmla="*/ 185737 h 857250"/>
              <a:gd name="connsiteX65" fmla="*/ 1228725 w 1566862"/>
              <a:gd name="connsiteY65" fmla="*/ 171450 h 857250"/>
              <a:gd name="connsiteX66" fmla="*/ 1209675 w 1566862"/>
              <a:gd name="connsiteY66" fmla="*/ 161925 h 857250"/>
              <a:gd name="connsiteX67" fmla="*/ 1204912 w 1566862"/>
              <a:gd name="connsiteY67" fmla="*/ 147637 h 857250"/>
              <a:gd name="connsiteX68" fmla="*/ 1162050 w 1566862"/>
              <a:gd name="connsiteY68" fmla="*/ 133350 h 857250"/>
              <a:gd name="connsiteX69" fmla="*/ 1147762 w 1566862"/>
              <a:gd name="connsiteY69" fmla="*/ 128587 h 857250"/>
              <a:gd name="connsiteX70" fmla="*/ 1133475 w 1566862"/>
              <a:gd name="connsiteY70" fmla="*/ 123825 h 857250"/>
              <a:gd name="connsiteX71" fmla="*/ 1123950 w 1566862"/>
              <a:gd name="connsiteY71" fmla="*/ 109537 h 857250"/>
              <a:gd name="connsiteX72" fmla="*/ 1109662 w 1566862"/>
              <a:gd name="connsiteY72" fmla="*/ 104775 h 857250"/>
              <a:gd name="connsiteX73" fmla="*/ 1104900 w 1566862"/>
              <a:gd name="connsiteY73" fmla="*/ 90487 h 857250"/>
              <a:gd name="connsiteX74" fmla="*/ 1076325 w 1566862"/>
              <a:gd name="connsiteY74" fmla="*/ 80962 h 857250"/>
              <a:gd name="connsiteX75" fmla="*/ 1062037 w 1566862"/>
              <a:gd name="connsiteY75" fmla="*/ 76200 h 857250"/>
              <a:gd name="connsiteX76" fmla="*/ 1033462 w 1566862"/>
              <a:gd name="connsiteY76" fmla="*/ 57150 h 857250"/>
              <a:gd name="connsiteX77" fmla="*/ 1019175 w 1566862"/>
              <a:gd name="connsiteY77" fmla="*/ 47625 h 857250"/>
              <a:gd name="connsiteX78" fmla="*/ 990600 w 1566862"/>
              <a:gd name="connsiteY78" fmla="*/ 38100 h 857250"/>
              <a:gd name="connsiteX79" fmla="*/ 952500 w 1566862"/>
              <a:gd name="connsiteY79" fmla="*/ 28575 h 857250"/>
              <a:gd name="connsiteX80" fmla="*/ 823912 w 1566862"/>
              <a:gd name="connsiteY80" fmla="*/ 23812 h 857250"/>
              <a:gd name="connsiteX81" fmla="*/ 790575 w 1566862"/>
              <a:gd name="connsiteY81" fmla="*/ 14287 h 857250"/>
              <a:gd name="connsiteX82" fmla="*/ 762000 w 1566862"/>
              <a:gd name="connsiteY82" fmla="*/ 4762 h 857250"/>
              <a:gd name="connsiteX83" fmla="*/ 714375 w 1566862"/>
              <a:gd name="connsiteY83" fmla="*/ 0 h 857250"/>
              <a:gd name="connsiteX84" fmla="*/ 371475 w 1566862"/>
              <a:gd name="connsiteY84" fmla="*/ 4762 h 857250"/>
              <a:gd name="connsiteX85" fmla="*/ 319087 w 1566862"/>
              <a:gd name="connsiteY85" fmla="*/ 45244 h 857250"/>
              <a:gd name="connsiteX86" fmla="*/ 302419 w 1566862"/>
              <a:gd name="connsiteY86" fmla="*/ 76200 h 857250"/>
              <a:gd name="connsiteX87" fmla="*/ 276225 w 1566862"/>
              <a:gd name="connsiteY87" fmla="*/ 138112 h 857250"/>
              <a:gd name="connsiteX88" fmla="*/ 257175 w 1566862"/>
              <a:gd name="connsiteY88" fmla="*/ 180975 h 857250"/>
              <a:gd name="connsiteX89" fmla="*/ 242887 w 1566862"/>
              <a:gd name="connsiteY89" fmla="*/ 185737 h 857250"/>
              <a:gd name="connsiteX90" fmla="*/ 195262 w 1566862"/>
              <a:gd name="connsiteY90" fmla="*/ 180975 h 857250"/>
              <a:gd name="connsiteX91" fmla="*/ 166687 w 1566862"/>
              <a:gd name="connsiteY91" fmla="*/ 171450 h 857250"/>
              <a:gd name="connsiteX92" fmla="*/ 152400 w 1566862"/>
              <a:gd name="connsiteY92" fmla="*/ 166687 h 857250"/>
              <a:gd name="connsiteX93" fmla="*/ 76200 w 1566862"/>
              <a:gd name="connsiteY93" fmla="*/ 166687 h 857250"/>
              <a:gd name="connsiteX0" fmla="*/ 76200 w 1566862"/>
              <a:gd name="connsiteY0" fmla="*/ 166687 h 857250"/>
              <a:gd name="connsiteX1" fmla="*/ 71437 w 1566862"/>
              <a:gd name="connsiteY1" fmla="*/ 247650 h 857250"/>
              <a:gd name="connsiteX2" fmla="*/ 38100 w 1566862"/>
              <a:gd name="connsiteY2" fmla="*/ 309562 h 857250"/>
              <a:gd name="connsiteX3" fmla="*/ 14287 w 1566862"/>
              <a:gd name="connsiteY3" fmla="*/ 352425 h 857250"/>
              <a:gd name="connsiteX4" fmla="*/ 0 w 1566862"/>
              <a:gd name="connsiteY4" fmla="*/ 481012 h 857250"/>
              <a:gd name="connsiteX5" fmla="*/ 4762 w 1566862"/>
              <a:gd name="connsiteY5" fmla="*/ 585787 h 857250"/>
              <a:gd name="connsiteX6" fmla="*/ 9525 w 1566862"/>
              <a:gd name="connsiteY6" fmla="*/ 600075 h 857250"/>
              <a:gd name="connsiteX7" fmla="*/ 52387 w 1566862"/>
              <a:gd name="connsiteY7" fmla="*/ 681037 h 857250"/>
              <a:gd name="connsiteX8" fmla="*/ 66675 w 1566862"/>
              <a:gd name="connsiteY8" fmla="*/ 685800 h 857250"/>
              <a:gd name="connsiteX9" fmla="*/ 152400 w 1566862"/>
              <a:gd name="connsiteY9" fmla="*/ 681037 h 857250"/>
              <a:gd name="connsiteX10" fmla="*/ 176212 w 1566862"/>
              <a:gd name="connsiteY10" fmla="*/ 661987 h 857250"/>
              <a:gd name="connsiteX11" fmla="*/ 209550 w 1566862"/>
              <a:gd name="connsiteY11" fmla="*/ 642937 h 857250"/>
              <a:gd name="connsiteX12" fmla="*/ 252412 w 1566862"/>
              <a:gd name="connsiteY12" fmla="*/ 647700 h 857250"/>
              <a:gd name="connsiteX13" fmla="*/ 328612 w 1566862"/>
              <a:gd name="connsiteY13" fmla="*/ 657225 h 857250"/>
              <a:gd name="connsiteX14" fmla="*/ 381000 w 1566862"/>
              <a:gd name="connsiteY14" fmla="*/ 671512 h 857250"/>
              <a:gd name="connsiteX15" fmla="*/ 433387 w 1566862"/>
              <a:gd name="connsiteY15" fmla="*/ 685800 h 857250"/>
              <a:gd name="connsiteX16" fmla="*/ 523875 w 1566862"/>
              <a:gd name="connsiteY16" fmla="*/ 700087 h 857250"/>
              <a:gd name="connsiteX17" fmla="*/ 538162 w 1566862"/>
              <a:gd name="connsiteY17" fmla="*/ 704850 h 857250"/>
              <a:gd name="connsiteX18" fmla="*/ 538162 w 1566862"/>
              <a:gd name="connsiteY18" fmla="*/ 733425 h 857250"/>
              <a:gd name="connsiteX19" fmla="*/ 542925 w 1566862"/>
              <a:gd name="connsiteY19" fmla="*/ 762000 h 857250"/>
              <a:gd name="connsiteX20" fmla="*/ 547687 w 1566862"/>
              <a:gd name="connsiteY20" fmla="*/ 776287 h 857250"/>
              <a:gd name="connsiteX21" fmla="*/ 561975 w 1566862"/>
              <a:gd name="connsiteY21" fmla="*/ 781050 h 857250"/>
              <a:gd name="connsiteX22" fmla="*/ 581025 w 1566862"/>
              <a:gd name="connsiteY22" fmla="*/ 800100 h 857250"/>
              <a:gd name="connsiteX23" fmla="*/ 623887 w 1566862"/>
              <a:gd name="connsiteY23" fmla="*/ 823912 h 857250"/>
              <a:gd name="connsiteX24" fmla="*/ 652462 w 1566862"/>
              <a:gd name="connsiteY24" fmla="*/ 838200 h 857250"/>
              <a:gd name="connsiteX25" fmla="*/ 666750 w 1566862"/>
              <a:gd name="connsiteY25" fmla="*/ 847725 h 857250"/>
              <a:gd name="connsiteX26" fmla="*/ 695325 w 1566862"/>
              <a:gd name="connsiteY26" fmla="*/ 857250 h 857250"/>
              <a:gd name="connsiteX27" fmla="*/ 800100 w 1566862"/>
              <a:gd name="connsiteY27" fmla="*/ 852487 h 857250"/>
              <a:gd name="connsiteX28" fmla="*/ 828675 w 1566862"/>
              <a:gd name="connsiteY28" fmla="*/ 842962 h 857250"/>
              <a:gd name="connsiteX29" fmla="*/ 842962 w 1566862"/>
              <a:gd name="connsiteY29" fmla="*/ 833437 h 857250"/>
              <a:gd name="connsiteX30" fmla="*/ 847725 w 1566862"/>
              <a:gd name="connsiteY30" fmla="*/ 814387 h 857250"/>
              <a:gd name="connsiteX31" fmla="*/ 862012 w 1566862"/>
              <a:gd name="connsiteY31" fmla="*/ 804862 h 857250"/>
              <a:gd name="connsiteX32" fmla="*/ 942975 w 1566862"/>
              <a:gd name="connsiteY32" fmla="*/ 800100 h 857250"/>
              <a:gd name="connsiteX33" fmla="*/ 1366837 w 1566862"/>
              <a:gd name="connsiteY33" fmla="*/ 795337 h 857250"/>
              <a:gd name="connsiteX34" fmla="*/ 1419225 w 1566862"/>
              <a:gd name="connsiteY34" fmla="*/ 785812 h 857250"/>
              <a:gd name="connsiteX35" fmla="*/ 1447800 w 1566862"/>
              <a:gd name="connsiteY35" fmla="*/ 776287 h 857250"/>
              <a:gd name="connsiteX36" fmla="*/ 1471612 w 1566862"/>
              <a:gd name="connsiteY36" fmla="*/ 771525 h 857250"/>
              <a:gd name="connsiteX37" fmla="*/ 1509712 w 1566862"/>
              <a:gd name="connsiteY37" fmla="*/ 762000 h 857250"/>
              <a:gd name="connsiteX38" fmla="*/ 1538287 w 1566862"/>
              <a:gd name="connsiteY38" fmla="*/ 738187 h 857250"/>
              <a:gd name="connsiteX39" fmla="*/ 1543050 w 1566862"/>
              <a:gd name="connsiteY39" fmla="*/ 723900 h 857250"/>
              <a:gd name="connsiteX40" fmla="*/ 1552575 w 1566862"/>
              <a:gd name="connsiteY40" fmla="*/ 709612 h 857250"/>
              <a:gd name="connsiteX41" fmla="*/ 1552575 w 1566862"/>
              <a:gd name="connsiteY41" fmla="*/ 657225 h 857250"/>
              <a:gd name="connsiteX42" fmla="*/ 1557337 w 1566862"/>
              <a:gd name="connsiteY42" fmla="*/ 619125 h 857250"/>
              <a:gd name="connsiteX43" fmla="*/ 1566862 w 1566862"/>
              <a:gd name="connsiteY43" fmla="*/ 590550 h 857250"/>
              <a:gd name="connsiteX44" fmla="*/ 1562100 w 1566862"/>
              <a:gd name="connsiteY44" fmla="*/ 481012 h 857250"/>
              <a:gd name="connsiteX45" fmla="*/ 1552575 w 1566862"/>
              <a:gd name="connsiteY45" fmla="*/ 452437 h 857250"/>
              <a:gd name="connsiteX46" fmla="*/ 1538287 w 1566862"/>
              <a:gd name="connsiteY46" fmla="*/ 442912 h 857250"/>
              <a:gd name="connsiteX47" fmla="*/ 1528762 w 1566862"/>
              <a:gd name="connsiteY47" fmla="*/ 428625 h 857250"/>
              <a:gd name="connsiteX48" fmla="*/ 1514475 w 1566862"/>
              <a:gd name="connsiteY48" fmla="*/ 423862 h 857250"/>
              <a:gd name="connsiteX49" fmla="*/ 1509712 w 1566862"/>
              <a:gd name="connsiteY49" fmla="*/ 409575 h 857250"/>
              <a:gd name="connsiteX50" fmla="*/ 1485900 w 1566862"/>
              <a:gd name="connsiteY50" fmla="*/ 390525 h 857250"/>
              <a:gd name="connsiteX51" fmla="*/ 1476375 w 1566862"/>
              <a:gd name="connsiteY51" fmla="*/ 376237 h 857250"/>
              <a:gd name="connsiteX52" fmla="*/ 1462087 w 1566862"/>
              <a:gd name="connsiteY52" fmla="*/ 366712 h 857250"/>
              <a:gd name="connsiteX53" fmla="*/ 1457325 w 1566862"/>
              <a:gd name="connsiteY53" fmla="*/ 352425 h 857250"/>
              <a:gd name="connsiteX54" fmla="*/ 1428750 w 1566862"/>
              <a:gd name="connsiteY54" fmla="*/ 333375 h 857250"/>
              <a:gd name="connsiteX55" fmla="*/ 1423987 w 1566862"/>
              <a:gd name="connsiteY55" fmla="*/ 319087 h 857250"/>
              <a:gd name="connsiteX56" fmla="*/ 1414462 w 1566862"/>
              <a:gd name="connsiteY56" fmla="*/ 304800 h 857250"/>
              <a:gd name="connsiteX57" fmla="*/ 1385887 w 1566862"/>
              <a:gd name="connsiteY57" fmla="*/ 280987 h 857250"/>
              <a:gd name="connsiteX58" fmla="*/ 1371600 w 1566862"/>
              <a:gd name="connsiteY58" fmla="*/ 276225 h 857250"/>
              <a:gd name="connsiteX59" fmla="*/ 1338262 w 1566862"/>
              <a:gd name="connsiteY59" fmla="*/ 257175 h 857250"/>
              <a:gd name="connsiteX60" fmla="*/ 1323975 w 1566862"/>
              <a:gd name="connsiteY60" fmla="*/ 252412 h 857250"/>
              <a:gd name="connsiteX61" fmla="*/ 1295400 w 1566862"/>
              <a:gd name="connsiteY61" fmla="*/ 233362 h 857250"/>
              <a:gd name="connsiteX62" fmla="*/ 1252537 w 1566862"/>
              <a:gd name="connsiteY62" fmla="*/ 214312 h 857250"/>
              <a:gd name="connsiteX63" fmla="*/ 1233487 w 1566862"/>
              <a:gd name="connsiteY63" fmla="*/ 185737 h 857250"/>
              <a:gd name="connsiteX64" fmla="*/ 1228725 w 1566862"/>
              <a:gd name="connsiteY64" fmla="*/ 171450 h 857250"/>
              <a:gd name="connsiteX65" fmla="*/ 1209675 w 1566862"/>
              <a:gd name="connsiteY65" fmla="*/ 161925 h 857250"/>
              <a:gd name="connsiteX66" fmla="*/ 1204912 w 1566862"/>
              <a:gd name="connsiteY66" fmla="*/ 147637 h 857250"/>
              <a:gd name="connsiteX67" fmla="*/ 1162050 w 1566862"/>
              <a:gd name="connsiteY67" fmla="*/ 133350 h 857250"/>
              <a:gd name="connsiteX68" fmla="*/ 1147762 w 1566862"/>
              <a:gd name="connsiteY68" fmla="*/ 128587 h 857250"/>
              <a:gd name="connsiteX69" fmla="*/ 1133475 w 1566862"/>
              <a:gd name="connsiteY69" fmla="*/ 123825 h 857250"/>
              <a:gd name="connsiteX70" fmla="*/ 1123950 w 1566862"/>
              <a:gd name="connsiteY70" fmla="*/ 109537 h 857250"/>
              <a:gd name="connsiteX71" fmla="*/ 1109662 w 1566862"/>
              <a:gd name="connsiteY71" fmla="*/ 104775 h 857250"/>
              <a:gd name="connsiteX72" fmla="*/ 1104900 w 1566862"/>
              <a:gd name="connsiteY72" fmla="*/ 90487 h 857250"/>
              <a:gd name="connsiteX73" fmla="*/ 1076325 w 1566862"/>
              <a:gd name="connsiteY73" fmla="*/ 80962 h 857250"/>
              <a:gd name="connsiteX74" fmla="*/ 1062037 w 1566862"/>
              <a:gd name="connsiteY74" fmla="*/ 76200 h 857250"/>
              <a:gd name="connsiteX75" fmla="*/ 1033462 w 1566862"/>
              <a:gd name="connsiteY75" fmla="*/ 57150 h 857250"/>
              <a:gd name="connsiteX76" fmla="*/ 1019175 w 1566862"/>
              <a:gd name="connsiteY76" fmla="*/ 47625 h 857250"/>
              <a:gd name="connsiteX77" fmla="*/ 990600 w 1566862"/>
              <a:gd name="connsiteY77" fmla="*/ 38100 h 857250"/>
              <a:gd name="connsiteX78" fmla="*/ 952500 w 1566862"/>
              <a:gd name="connsiteY78" fmla="*/ 28575 h 857250"/>
              <a:gd name="connsiteX79" fmla="*/ 823912 w 1566862"/>
              <a:gd name="connsiteY79" fmla="*/ 23812 h 857250"/>
              <a:gd name="connsiteX80" fmla="*/ 790575 w 1566862"/>
              <a:gd name="connsiteY80" fmla="*/ 14287 h 857250"/>
              <a:gd name="connsiteX81" fmla="*/ 762000 w 1566862"/>
              <a:gd name="connsiteY81" fmla="*/ 4762 h 857250"/>
              <a:gd name="connsiteX82" fmla="*/ 714375 w 1566862"/>
              <a:gd name="connsiteY82" fmla="*/ 0 h 857250"/>
              <a:gd name="connsiteX83" fmla="*/ 371475 w 1566862"/>
              <a:gd name="connsiteY83" fmla="*/ 4762 h 857250"/>
              <a:gd name="connsiteX84" fmla="*/ 319087 w 1566862"/>
              <a:gd name="connsiteY84" fmla="*/ 45244 h 857250"/>
              <a:gd name="connsiteX85" fmla="*/ 302419 w 1566862"/>
              <a:gd name="connsiteY85" fmla="*/ 76200 h 857250"/>
              <a:gd name="connsiteX86" fmla="*/ 276225 w 1566862"/>
              <a:gd name="connsiteY86" fmla="*/ 138112 h 857250"/>
              <a:gd name="connsiteX87" fmla="*/ 257175 w 1566862"/>
              <a:gd name="connsiteY87" fmla="*/ 180975 h 857250"/>
              <a:gd name="connsiteX88" fmla="*/ 242887 w 1566862"/>
              <a:gd name="connsiteY88" fmla="*/ 185737 h 857250"/>
              <a:gd name="connsiteX89" fmla="*/ 195262 w 1566862"/>
              <a:gd name="connsiteY89" fmla="*/ 180975 h 857250"/>
              <a:gd name="connsiteX90" fmla="*/ 166687 w 1566862"/>
              <a:gd name="connsiteY90" fmla="*/ 171450 h 857250"/>
              <a:gd name="connsiteX91" fmla="*/ 152400 w 1566862"/>
              <a:gd name="connsiteY91" fmla="*/ 166687 h 857250"/>
              <a:gd name="connsiteX92" fmla="*/ 76200 w 1566862"/>
              <a:gd name="connsiteY92" fmla="*/ 166687 h 857250"/>
              <a:gd name="connsiteX0" fmla="*/ 542925 w 1566862"/>
              <a:gd name="connsiteY0" fmla="*/ 762000 h 857250"/>
              <a:gd name="connsiteX1" fmla="*/ 547687 w 1566862"/>
              <a:gd name="connsiteY1" fmla="*/ 776287 h 857250"/>
              <a:gd name="connsiteX2" fmla="*/ 561975 w 1566862"/>
              <a:gd name="connsiteY2" fmla="*/ 781050 h 857250"/>
              <a:gd name="connsiteX3" fmla="*/ 581025 w 1566862"/>
              <a:gd name="connsiteY3" fmla="*/ 800100 h 857250"/>
              <a:gd name="connsiteX4" fmla="*/ 623887 w 1566862"/>
              <a:gd name="connsiteY4" fmla="*/ 823912 h 857250"/>
              <a:gd name="connsiteX5" fmla="*/ 652462 w 1566862"/>
              <a:gd name="connsiteY5" fmla="*/ 838200 h 857250"/>
              <a:gd name="connsiteX6" fmla="*/ 666750 w 1566862"/>
              <a:gd name="connsiteY6" fmla="*/ 847725 h 857250"/>
              <a:gd name="connsiteX7" fmla="*/ 695325 w 1566862"/>
              <a:gd name="connsiteY7" fmla="*/ 857250 h 857250"/>
              <a:gd name="connsiteX8" fmla="*/ 800100 w 1566862"/>
              <a:gd name="connsiteY8" fmla="*/ 852487 h 857250"/>
              <a:gd name="connsiteX9" fmla="*/ 828675 w 1566862"/>
              <a:gd name="connsiteY9" fmla="*/ 842962 h 857250"/>
              <a:gd name="connsiteX10" fmla="*/ 842962 w 1566862"/>
              <a:gd name="connsiteY10" fmla="*/ 833437 h 857250"/>
              <a:gd name="connsiteX11" fmla="*/ 847725 w 1566862"/>
              <a:gd name="connsiteY11" fmla="*/ 814387 h 857250"/>
              <a:gd name="connsiteX12" fmla="*/ 862012 w 1566862"/>
              <a:gd name="connsiteY12" fmla="*/ 804862 h 857250"/>
              <a:gd name="connsiteX13" fmla="*/ 942975 w 1566862"/>
              <a:gd name="connsiteY13" fmla="*/ 800100 h 857250"/>
              <a:gd name="connsiteX14" fmla="*/ 1366837 w 1566862"/>
              <a:gd name="connsiteY14" fmla="*/ 795337 h 857250"/>
              <a:gd name="connsiteX15" fmla="*/ 1419225 w 1566862"/>
              <a:gd name="connsiteY15" fmla="*/ 785812 h 857250"/>
              <a:gd name="connsiteX16" fmla="*/ 1447800 w 1566862"/>
              <a:gd name="connsiteY16" fmla="*/ 776287 h 857250"/>
              <a:gd name="connsiteX17" fmla="*/ 1471612 w 1566862"/>
              <a:gd name="connsiteY17" fmla="*/ 771525 h 857250"/>
              <a:gd name="connsiteX18" fmla="*/ 1509712 w 1566862"/>
              <a:gd name="connsiteY18" fmla="*/ 762000 h 857250"/>
              <a:gd name="connsiteX19" fmla="*/ 1538287 w 1566862"/>
              <a:gd name="connsiteY19" fmla="*/ 738187 h 857250"/>
              <a:gd name="connsiteX20" fmla="*/ 1543050 w 1566862"/>
              <a:gd name="connsiteY20" fmla="*/ 723900 h 857250"/>
              <a:gd name="connsiteX21" fmla="*/ 1552575 w 1566862"/>
              <a:gd name="connsiteY21" fmla="*/ 709612 h 857250"/>
              <a:gd name="connsiteX22" fmla="*/ 1552575 w 1566862"/>
              <a:gd name="connsiteY22" fmla="*/ 657225 h 857250"/>
              <a:gd name="connsiteX23" fmla="*/ 1557337 w 1566862"/>
              <a:gd name="connsiteY23" fmla="*/ 619125 h 857250"/>
              <a:gd name="connsiteX24" fmla="*/ 1566862 w 1566862"/>
              <a:gd name="connsiteY24" fmla="*/ 590550 h 857250"/>
              <a:gd name="connsiteX25" fmla="*/ 1562100 w 1566862"/>
              <a:gd name="connsiteY25" fmla="*/ 481012 h 857250"/>
              <a:gd name="connsiteX26" fmla="*/ 1552575 w 1566862"/>
              <a:gd name="connsiteY26" fmla="*/ 452437 h 857250"/>
              <a:gd name="connsiteX27" fmla="*/ 1538287 w 1566862"/>
              <a:gd name="connsiteY27" fmla="*/ 442912 h 857250"/>
              <a:gd name="connsiteX28" fmla="*/ 1528762 w 1566862"/>
              <a:gd name="connsiteY28" fmla="*/ 428625 h 857250"/>
              <a:gd name="connsiteX29" fmla="*/ 1514475 w 1566862"/>
              <a:gd name="connsiteY29" fmla="*/ 423862 h 857250"/>
              <a:gd name="connsiteX30" fmla="*/ 1509712 w 1566862"/>
              <a:gd name="connsiteY30" fmla="*/ 409575 h 857250"/>
              <a:gd name="connsiteX31" fmla="*/ 1485900 w 1566862"/>
              <a:gd name="connsiteY31" fmla="*/ 390525 h 857250"/>
              <a:gd name="connsiteX32" fmla="*/ 1476375 w 1566862"/>
              <a:gd name="connsiteY32" fmla="*/ 376237 h 857250"/>
              <a:gd name="connsiteX33" fmla="*/ 1462087 w 1566862"/>
              <a:gd name="connsiteY33" fmla="*/ 366712 h 857250"/>
              <a:gd name="connsiteX34" fmla="*/ 1457325 w 1566862"/>
              <a:gd name="connsiteY34" fmla="*/ 352425 h 857250"/>
              <a:gd name="connsiteX35" fmla="*/ 1428750 w 1566862"/>
              <a:gd name="connsiteY35" fmla="*/ 333375 h 857250"/>
              <a:gd name="connsiteX36" fmla="*/ 1423987 w 1566862"/>
              <a:gd name="connsiteY36" fmla="*/ 319087 h 857250"/>
              <a:gd name="connsiteX37" fmla="*/ 1414462 w 1566862"/>
              <a:gd name="connsiteY37" fmla="*/ 304800 h 857250"/>
              <a:gd name="connsiteX38" fmla="*/ 1385887 w 1566862"/>
              <a:gd name="connsiteY38" fmla="*/ 280987 h 857250"/>
              <a:gd name="connsiteX39" fmla="*/ 1371600 w 1566862"/>
              <a:gd name="connsiteY39" fmla="*/ 276225 h 857250"/>
              <a:gd name="connsiteX40" fmla="*/ 1338262 w 1566862"/>
              <a:gd name="connsiteY40" fmla="*/ 257175 h 857250"/>
              <a:gd name="connsiteX41" fmla="*/ 1323975 w 1566862"/>
              <a:gd name="connsiteY41" fmla="*/ 252412 h 857250"/>
              <a:gd name="connsiteX42" fmla="*/ 1295400 w 1566862"/>
              <a:gd name="connsiteY42" fmla="*/ 233362 h 857250"/>
              <a:gd name="connsiteX43" fmla="*/ 1252537 w 1566862"/>
              <a:gd name="connsiteY43" fmla="*/ 214312 h 857250"/>
              <a:gd name="connsiteX44" fmla="*/ 1233487 w 1566862"/>
              <a:gd name="connsiteY44" fmla="*/ 185737 h 857250"/>
              <a:gd name="connsiteX45" fmla="*/ 1228725 w 1566862"/>
              <a:gd name="connsiteY45" fmla="*/ 171450 h 857250"/>
              <a:gd name="connsiteX46" fmla="*/ 1209675 w 1566862"/>
              <a:gd name="connsiteY46" fmla="*/ 161925 h 857250"/>
              <a:gd name="connsiteX47" fmla="*/ 1204912 w 1566862"/>
              <a:gd name="connsiteY47" fmla="*/ 147637 h 857250"/>
              <a:gd name="connsiteX48" fmla="*/ 1162050 w 1566862"/>
              <a:gd name="connsiteY48" fmla="*/ 133350 h 857250"/>
              <a:gd name="connsiteX49" fmla="*/ 1147762 w 1566862"/>
              <a:gd name="connsiteY49" fmla="*/ 128587 h 857250"/>
              <a:gd name="connsiteX50" fmla="*/ 1133475 w 1566862"/>
              <a:gd name="connsiteY50" fmla="*/ 123825 h 857250"/>
              <a:gd name="connsiteX51" fmla="*/ 1123950 w 1566862"/>
              <a:gd name="connsiteY51" fmla="*/ 109537 h 857250"/>
              <a:gd name="connsiteX52" fmla="*/ 1109662 w 1566862"/>
              <a:gd name="connsiteY52" fmla="*/ 104775 h 857250"/>
              <a:gd name="connsiteX53" fmla="*/ 1104900 w 1566862"/>
              <a:gd name="connsiteY53" fmla="*/ 90487 h 857250"/>
              <a:gd name="connsiteX54" fmla="*/ 1076325 w 1566862"/>
              <a:gd name="connsiteY54" fmla="*/ 80962 h 857250"/>
              <a:gd name="connsiteX55" fmla="*/ 1062037 w 1566862"/>
              <a:gd name="connsiteY55" fmla="*/ 76200 h 857250"/>
              <a:gd name="connsiteX56" fmla="*/ 1033462 w 1566862"/>
              <a:gd name="connsiteY56" fmla="*/ 57150 h 857250"/>
              <a:gd name="connsiteX57" fmla="*/ 1019175 w 1566862"/>
              <a:gd name="connsiteY57" fmla="*/ 47625 h 857250"/>
              <a:gd name="connsiteX58" fmla="*/ 990600 w 1566862"/>
              <a:gd name="connsiteY58" fmla="*/ 38100 h 857250"/>
              <a:gd name="connsiteX59" fmla="*/ 952500 w 1566862"/>
              <a:gd name="connsiteY59" fmla="*/ 28575 h 857250"/>
              <a:gd name="connsiteX60" fmla="*/ 823912 w 1566862"/>
              <a:gd name="connsiteY60" fmla="*/ 23812 h 857250"/>
              <a:gd name="connsiteX61" fmla="*/ 790575 w 1566862"/>
              <a:gd name="connsiteY61" fmla="*/ 14287 h 857250"/>
              <a:gd name="connsiteX62" fmla="*/ 762000 w 1566862"/>
              <a:gd name="connsiteY62" fmla="*/ 4762 h 857250"/>
              <a:gd name="connsiteX63" fmla="*/ 714375 w 1566862"/>
              <a:gd name="connsiteY63" fmla="*/ 0 h 857250"/>
              <a:gd name="connsiteX64" fmla="*/ 371475 w 1566862"/>
              <a:gd name="connsiteY64" fmla="*/ 4762 h 857250"/>
              <a:gd name="connsiteX65" fmla="*/ 319087 w 1566862"/>
              <a:gd name="connsiteY65" fmla="*/ 45244 h 857250"/>
              <a:gd name="connsiteX66" fmla="*/ 302419 w 1566862"/>
              <a:gd name="connsiteY66" fmla="*/ 76200 h 857250"/>
              <a:gd name="connsiteX67" fmla="*/ 276225 w 1566862"/>
              <a:gd name="connsiteY67" fmla="*/ 138112 h 857250"/>
              <a:gd name="connsiteX68" fmla="*/ 257175 w 1566862"/>
              <a:gd name="connsiteY68" fmla="*/ 180975 h 857250"/>
              <a:gd name="connsiteX69" fmla="*/ 242887 w 1566862"/>
              <a:gd name="connsiteY69" fmla="*/ 185737 h 857250"/>
              <a:gd name="connsiteX70" fmla="*/ 195262 w 1566862"/>
              <a:gd name="connsiteY70" fmla="*/ 180975 h 857250"/>
              <a:gd name="connsiteX71" fmla="*/ 166687 w 1566862"/>
              <a:gd name="connsiteY71" fmla="*/ 171450 h 857250"/>
              <a:gd name="connsiteX72" fmla="*/ 152400 w 1566862"/>
              <a:gd name="connsiteY72" fmla="*/ 166687 h 857250"/>
              <a:gd name="connsiteX73" fmla="*/ 76200 w 1566862"/>
              <a:gd name="connsiteY73" fmla="*/ 166687 h 857250"/>
              <a:gd name="connsiteX74" fmla="*/ 71437 w 1566862"/>
              <a:gd name="connsiteY74" fmla="*/ 247650 h 857250"/>
              <a:gd name="connsiteX75" fmla="*/ 38100 w 1566862"/>
              <a:gd name="connsiteY75" fmla="*/ 309562 h 857250"/>
              <a:gd name="connsiteX76" fmla="*/ 14287 w 1566862"/>
              <a:gd name="connsiteY76" fmla="*/ 352425 h 857250"/>
              <a:gd name="connsiteX77" fmla="*/ 0 w 1566862"/>
              <a:gd name="connsiteY77" fmla="*/ 481012 h 857250"/>
              <a:gd name="connsiteX78" fmla="*/ 4762 w 1566862"/>
              <a:gd name="connsiteY78" fmla="*/ 585787 h 857250"/>
              <a:gd name="connsiteX79" fmla="*/ 9525 w 1566862"/>
              <a:gd name="connsiteY79" fmla="*/ 600075 h 857250"/>
              <a:gd name="connsiteX80" fmla="*/ 52387 w 1566862"/>
              <a:gd name="connsiteY80" fmla="*/ 681037 h 857250"/>
              <a:gd name="connsiteX81" fmla="*/ 66675 w 1566862"/>
              <a:gd name="connsiteY81" fmla="*/ 685800 h 857250"/>
              <a:gd name="connsiteX82" fmla="*/ 152400 w 1566862"/>
              <a:gd name="connsiteY82" fmla="*/ 681037 h 857250"/>
              <a:gd name="connsiteX83" fmla="*/ 176212 w 1566862"/>
              <a:gd name="connsiteY83" fmla="*/ 661987 h 857250"/>
              <a:gd name="connsiteX84" fmla="*/ 209550 w 1566862"/>
              <a:gd name="connsiteY84" fmla="*/ 642937 h 857250"/>
              <a:gd name="connsiteX85" fmla="*/ 252412 w 1566862"/>
              <a:gd name="connsiteY85" fmla="*/ 647700 h 857250"/>
              <a:gd name="connsiteX86" fmla="*/ 328612 w 1566862"/>
              <a:gd name="connsiteY86" fmla="*/ 657225 h 857250"/>
              <a:gd name="connsiteX87" fmla="*/ 381000 w 1566862"/>
              <a:gd name="connsiteY87" fmla="*/ 671512 h 857250"/>
              <a:gd name="connsiteX88" fmla="*/ 433387 w 1566862"/>
              <a:gd name="connsiteY88" fmla="*/ 685800 h 857250"/>
              <a:gd name="connsiteX89" fmla="*/ 523875 w 1566862"/>
              <a:gd name="connsiteY89" fmla="*/ 700087 h 857250"/>
              <a:gd name="connsiteX90" fmla="*/ 538162 w 1566862"/>
              <a:gd name="connsiteY90" fmla="*/ 704850 h 857250"/>
              <a:gd name="connsiteX91" fmla="*/ 629602 w 1566862"/>
              <a:gd name="connsiteY91" fmla="*/ 824865 h 857250"/>
              <a:gd name="connsiteX0" fmla="*/ 542925 w 1566862"/>
              <a:gd name="connsiteY0" fmla="*/ 762000 h 857250"/>
              <a:gd name="connsiteX1" fmla="*/ 547687 w 1566862"/>
              <a:gd name="connsiteY1" fmla="*/ 776287 h 857250"/>
              <a:gd name="connsiteX2" fmla="*/ 581025 w 1566862"/>
              <a:gd name="connsiteY2" fmla="*/ 800100 h 857250"/>
              <a:gd name="connsiteX3" fmla="*/ 623887 w 1566862"/>
              <a:gd name="connsiteY3" fmla="*/ 823912 h 857250"/>
              <a:gd name="connsiteX4" fmla="*/ 652462 w 1566862"/>
              <a:gd name="connsiteY4" fmla="*/ 838200 h 857250"/>
              <a:gd name="connsiteX5" fmla="*/ 666750 w 1566862"/>
              <a:gd name="connsiteY5" fmla="*/ 847725 h 857250"/>
              <a:gd name="connsiteX6" fmla="*/ 695325 w 1566862"/>
              <a:gd name="connsiteY6" fmla="*/ 857250 h 857250"/>
              <a:gd name="connsiteX7" fmla="*/ 800100 w 1566862"/>
              <a:gd name="connsiteY7" fmla="*/ 852487 h 857250"/>
              <a:gd name="connsiteX8" fmla="*/ 828675 w 1566862"/>
              <a:gd name="connsiteY8" fmla="*/ 842962 h 857250"/>
              <a:gd name="connsiteX9" fmla="*/ 842962 w 1566862"/>
              <a:gd name="connsiteY9" fmla="*/ 833437 h 857250"/>
              <a:gd name="connsiteX10" fmla="*/ 847725 w 1566862"/>
              <a:gd name="connsiteY10" fmla="*/ 814387 h 857250"/>
              <a:gd name="connsiteX11" fmla="*/ 862012 w 1566862"/>
              <a:gd name="connsiteY11" fmla="*/ 804862 h 857250"/>
              <a:gd name="connsiteX12" fmla="*/ 942975 w 1566862"/>
              <a:gd name="connsiteY12" fmla="*/ 800100 h 857250"/>
              <a:gd name="connsiteX13" fmla="*/ 1366837 w 1566862"/>
              <a:gd name="connsiteY13" fmla="*/ 795337 h 857250"/>
              <a:gd name="connsiteX14" fmla="*/ 1419225 w 1566862"/>
              <a:gd name="connsiteY14" fmla="*/ 785812 h 857250"/>
              <a:gd name="connsiteX15" fmla="*/ 1447800 w 1566862"/>
              <a:gd name="connsiteY15" fmla="*/ 776287 h 857250"/>
              <a:gd name="connsiteX16" fmla="*/ 1471612 w 1566862"/>
              <a:gd name="connsiteY16" fmla="*/ 771525 h 857250"/>
              <a:gd name="connsiteX17" fmla="*/ 1509712 w 1566862"/>
              <a:gd name="connsiteY17" fmla="*/ 762000 h 857250"/>
              <a:gd name="connsiteX18" fmla="*/ 1538287 w 1566862"/>
              <a:gd name="connsiteY18" fmla="*/ 738187 h 857250"/>
              <a:gd name="connsiteX19" fmla="*/ 1543050 w 1566862"/>
              <a:gd name="connsiteY19" fmla="*/ 723900 h 857250"/>
              <a:gd name="connsiteX20" fmla="*/ 1552575 w 1566862"/>
              <a:gd name="connsiteY20" fmla="*/ 709612 h 857250"/>
              <a:gd name="connsiteX21" fmla="*/ 1552575 w 1566862"/>
              <a:gd name="connsiteY21" fmla="*/ 657225 h 857250"/>
              <a:gd name="connsiteX22" fmla="*/ 1557337 w 1566862"/>
              <a:gd name="connsiteY22" fmla="*/ 619125 h 857250"/>
              <a:gd name="connsiteX23" fmla="*/ 1566862 w 1566862"/>
              <a:gd name="connsiteY23" fmla="*/ 590550 h 857250"/>
              <a:gd name="connsiteX24" fmla="*/ 1562100 w 1566862"/>
              <a:gd name="connsiteY24" fmla="*/ 481012 h 857250"/>
              <a:gd name="connsiteX25" fmla="*/ 1552575 w 1566862"/>
              <a:gd name="connsiteY25" fmla="*/ 452437 h 857250"/>
              <a:gd name="connsiteX26" fmla="*/ 1538287 w 1566862"/>
              <a:gd name="connsiteY26" fmla="*/ 442912 h 857250"/>
              <a:gd name="connsiteX27" fmla="*/ 1528762 w 1566862"/>
              <a:gd name="connsiteY27" fmla="*/ 428625 h 857250"/>
              <a:gd name="connsiteX28" fmla="*/ 1514475 w 1566862"/>
              <a:gd name="connsiteY28" fmla="*/ 423862 h 857250"/>
              <a:gd name="connsiteX29" fmla="*/ 1509712 w 1566862"/>
              <a:gd name="connsiteY29" fmla="*/ 409575 h 857250"/>
              <a:gd name="connsiteX30" fmla="*/ 1485900 w 1566862"/>
              <a:gd name="connsiteY30" fmla="*/ 390525 h 857250"/>
              <a:gd name="connsiteX31" fmla="*/ 1476375 w 1566862"/>
              <a:gd name="connsiteY31" fmla="*/ 376237 h 857250"/>
              <a:gd name="connsiteX32" fmla="*/ 1462087 w 1566862"/>
              <a:gd name="connsiteY32" fmla="*/ 366712 h 857250"/>
              <a:gd name="connsiteX33" fmla="*/ 1457325 w 1566862"/>
              <a:gd name="connsiteY33" fmla="*/ 352425 h 857250"/>
              <a:gd name="connsiteX34" fmla="*/ 1428750 w 1566862"/>
              <a:gd name="connsiteY34" fmla="*/ 333375 h 857250"/>
              <a:gd name="connsiteX35" fmla="*/ 1423987 w 1566862"/>
              <a:gd name="connsiteY35" fmla="*/ 319087 h 857250"/>
              <a:gd name="connsiteX36" fmla="*/ 1414462 w 1566862"/>
              <a:gd name="connsiteY36" fmla="*/ 304800 h 857250"/>
              <a:gd name="connsiteX37" fmla="*/ 1385887 w 1566862"/>
              <a:gd name="connsiteY37" fmla="*/ 280987 h 857250"/>
              <a:gd name="connsiteX38" fmla="*/ 1371600 w 1566862"/>
              <a:gd name="connsiteY38" fmla="*/ 276225 h 857250"/>
              <a:gd name="connsiteX39" fmla="*/ 1338262 w 1566862"/>
              <a:gd name="connsiteY39" fmla="*/ 257175 h 857250"/>
              <a:gd name="connsiteX40" fmla="*/ 1323975 w 1566862"/>
              <a:gd name="connsiteY40" fmla="*/ 252412 h 857250"/>
              <a:gd name="connsiteX41" fmla="*/ 1295400 w 1566862"/>
              <a:gd name="connsiteY41" fmla="*/ 233362 h 857250"/>
              <a:gd name="connsiteX42" fmla="*/ 1252537 w 1566862"/>
              <a:gd name="connsiteY42" fmla="*/ 214312 h 857250"/>
              <a:gd name="connsiteX43" fmla="*/ 1233487 w 1566862"/>
              <a:gd name="connsiteY43" fmla="*/ 185737 h 857250"/>
              <a:gd name="connsiteX44" fmla="*/ 1228725 w 1566862"/>
              <a:gd name="connsiteY44" fmla="*/ 171450 h 857250"/>
              <a:gd name="connsiteX45" fmla="*/ 1209675 w 1566862"/>
              <a:gd name="connsiteY45" fmla="*/ 161925 h 857250"/>
              <a:gd name="connsiteX46" fmla="*/ 1204912 w 1566862"/>
              <a:gd name="connsiteY46" fmla="*/ 147637 h 857250"/>
              <a:gd name="connsiteX47" fmla="*/ 1162050 w 1566862"/>
              <a:gd name="connsiteY47" fmla="*/ 133350 h 857250"/>
              <a:gd name="connsiteX48" fmla="*/ 1147762 w 1566862"/>
              <a:gd name="connsiteY48" fmla="*/ 128587 h 857250"/>
              <a:gd name="connsiteX49" fmla="*/ 1133475 w 1566862"/>
              <a:gd name="connsiteY49" fmla="*/ 123825 h 857250"/>
              <a:gd name="connsiteX50" fmla="*/ 1123950 w 1566862"/>
              <a:gd name="connsiteY50" fmla="*/ 109537 h 857250"/>
              <a:gd name="connsiteX51" fmla="*/ 1109662 w 1566862"/>
              <a:gd name="connsiteY51" fmla="*/ 104775 h 857250"/>
              <a:gd name="connsiteX52" fmla="*/ 1104900 w 1566862"/>
              <a:gd name="connsiteY52" fmla="*/ 90487 h 857250"/>
              <a:gd name="connsiteX53" fmla="*/ 1076325 w 1566862"/>
              <a:gd name="connsiteY53" fmla="*/ 80962 h 857250"/>
              <a:gd name="connsiteX54" fmla="*/ 1062037 w 1566862"/>
              <a:gd name="connsiteY54" fmla="*/ 76200 h 857250"/>
              <a:gd name="connsiteX55" fmla="*/ 1033462 w 1566862"/>
              <a:gd name="connsiteY55" fmla="*/ 57150 h 857250"/>
              <a:gd name="connsiteX56" fmla="*/ 1019175 w 1566862"/>
              <a:gd name="connsiteY56" fmla="*/ 47625 h 857250"/>
              <a:gd name="connsiteX57" fmla="*/ 990600 w 1566862"/>
              <a:gd name="connsiteY57" fmla="*/ 38100 h 857250"/>
              <a:gd name="connsiteX58" fmla="*/ 952500 w 1566862"/>
              <a:gd name="connsiteY58" fmla="*/ 28575 h 857250"/>
              <a:gd name="connsiteX59" fmla="*/ 823912 w 1566862"/>
              <a:gd name="connsiteY59" fmla="*/ 23812 h 857250"/>
              <a:gd name="connsiteX60" fmla="*/ 790575 w 1566862"/>
              <a:gd name="connsiteY60" fmla="*/ 14287 h 857250"/>
              <a:gd name="connsiteX61" fmla="*/ 762000 w 1566862"/>
              <a:gd name="connsiteY61" fmla="*/ 4762 h 857250"/>
              <a:gd name="connsiteX62" fmla="*/ 714375 w 1566862"/>
              <a:gd name="connsiteY62" fmla="*/ 0 h 857250"/>
              <a:gd name="connsiteX63" fmla="*/ 371475 w 1566862"/>
              <a:gd name="connsiteY63" fmla="*/ 4762 h 857250"/>
              <a:gd name="connsiteX64" fmla="*/ 319087 w 1566862"/>
              <a:gd name="connsiteY64" fmla="*/ 45244 h 857250"/>
              <a:gd name="connsiteX65" fmla="*/ 302419 w 1566862"/>
              <a:gd name="connsiteY65" fmla="*/ 76200 h 857250"/>
              <a:gd name="connsiteX66" fmla="*/ 276225 w 1566862"/>
              <a:gd name="connsiteY66" fmla="*/ 138112 h 857250"/>
              <a:gd name="connsiteX67" fmla="*/ 257175 w 1566862"/>
              <a:gd name="connsiteY67" fmla="*/ 180975 h 857250"/>
              <a:gd name="connsiteX68" fmla="*/ 242887 w 1566862"/>
              <a:gd name="connsiteY68" fmla="*/ 185737 h 857250"/>
              <a:gd name="connsiteX69" fmla="*/ 195262 w 1566862"/>
              <a:gd name="connsiteY69" fmla="*/ 180975 h 857250"/>
              <a:gd name="connsiteX70" fmla="*/ 166687 w 1566862"/>
              <a:gd name="connsiteY70" fmla="*/ 171450 h 857250"/>
              <a:gd name="connsiteX71" fmla="*/ 152400 w 1566862"/>
              <a:gd name="connsiteY71" fmla="*/ 166687 h 857250"/>
              <a:gd name="connsiteX72" fmla="*/ 76200 w 1566862"/>
              <a:gd name="connsiteY72" fmla="*/ 166687 h 857250"/>
              <a:gd name="connsiteX73" fmla="*/ 71437 w 1566862"/>
              <a:gd name="connsiteY73" fmla="*/ 247650 h 857250"/>
              <a:gd name="connsiteX74" fmla="*/ 38100 w 1566862"/>
              <a:gd name="connsiteY74" fmla="*/ 309562 h 857250"/>
              <a:gd name="connsiteX75" fmla="*/ 14287 w 1566862"/>
              <a:gd name="connsiteY75" fmla="*/ 352425 h 857250"/>
              <a:gd name="connsiteX76" fmla="*/ 0 w 1566862"/>
              <a:gd name="connsiteY76" fmla="*/ 481012 h 857250"/>
              <a:gd name="connsiteX77" fmla="*/ 4762 w 1566862"/>
              <a:gd name="connsiteY77" fmla="*/ 585787 h 857250"/>
              <a:gd name="connsiteX78" fmla="*/ 9525 w 1566862"/>
              <a:gd name="connsiteY78" fmla="*/ 600075 h 857250"/>
              <a:gd name="connsiteX79" fmla="*/ 52387 w 1566862"/>
              <a:gd name="connsiteY79" fmla="*/ 681037 h 857250"/>
              <a:gd name="connsiteX80" fmla="*/ 66675 w 1566862"/>
              <a:gd name="connsiteY80" fmla="*/ 685800 h 857250"/>
              <a:gd name="connsiteX81" fmla="*/ 152400 w 1566862"/>
              <a:gd name="connsiteY81" fmla="*/ 681037 h 857250"/>
              <a:gd name="connsiteX82" fmla="*/ 176212 w 1566862"/>
              <a:gd name="connsiteY82" fmla="*/ 661987 h 857250"/>
              <a:gd name="connsiteX83" fmla="*/ 209550 w 1566862"/>
              <a:gd name="connsiteY83" fmla="*/ 642937 h 857250"/>
              <a:gd name="connsiteX84" fmla="*/ 252412 w 1566862"/>
              <a:gd name="connsiteY84" fmla="*/ 647700 h 857250"/>
              <a:gd name="connsiteX85" fmla="*/ 328612 w 1566862"/>
              <a:gd name="connsiteY85" fmla="*/ 657225 h 857250"/>
              <a:gd name="connsiteX86" fmla="*/ 381000 w 1566862"/>
              <a:gd name="connsiteY86" fmla="*/ 671512 h 857250"/>
              <a:gd name="connsiteX87" fmla="*/ 433387 w 1566862"/>
              <a:gd name="connsiteY87" fmla="*/ 685800 h 857250"/>
              <a:gd name="connsiteX88" fmla="*/ 523875 w 1566862"/>
              <a:gd name="connsiteY88" fmla="*/ 700087 h 857250"/>
              <a:gd name="connsiteX89" fmla="*/ 538162 w 1566862"/>
              <a:gd name="connsiteY89" fmla="*/ 704850 h 857250"/>
              <a:gd name="connsiteX90" fmla="*/ 629602 w 1566862"/>
              <a:gd name="connsiteY90" fmla="*/ 824865 h 857250"/>
              <a:gd name="connsiteX0" fmla="*/ 542925 w 1566862"/>
              <a:gd name="connsiteY0" fmla="*/ 762000 h 857250"/>
              <a:gd name="connsiteX1" fmla="*/ 581025 w 1566862"/>
              <a:gd name="connsiteY1" fmla="*/ 800100 h 857250"/>
              <a:gd name="connsiteX2" fmla="*/ 623887 w 1566862"/>
              <a:gd name="connsiteY2" fmla="*/ 823912 h 857250"/>
              <a:gd name="connsiteX3" fmla="*/ 652462 w 1566862"/>
              <a:gd name="connsiteY3" fmla="*/ 838200 h 857250"/>
              <a:gd name="connsiteX4" fmla="*/ 666750 w 1566862"/>
              <a:gd name="connsiteY4" fmla="*/ 847725 h 857250"/>
              <a:gd name="connsiteX5" fmla="*/ 695325 w 1566862"/>
              <a:gd name="connsiteY5" fmla="*/ 857250 h 857250"/>
              <a:gd name="connsiteX6" fmla="*/ 800100 w 1566862"/>
              <a:gd name="connsiteY6" fmla="*/ 852487 h 857250"/>
              <a:gd name="connsiteX7" fmla="*/ 828675 w 1566862"/>
              <a:gd name="connsiteY7" fmla="*/ 842962 h 857250"/>
              <a:gd name="connsiteX8" fmla="*/ 842962 w 1566862"/>
              <a:gd name="connsiteY8" fmla="*/ 833437 h 857250"/>
              <a:gd name="connsiteX9" fmla="*/ 847725 w 1566862"/>
              <a:gd name="connsiteY9" fmla="*/ 814387 h 857250"/>
              <a:gd name="connsiteX10" fmla="*/ 862012 w 1566862"/>
              <a:gd name="connsiteY10" fmla="*/ 804862 h 857250"/>
              <a:gd name="connsiteX11" fmla="*/ 942975 w 1566862"/>
              <a:gd name="connsiteY11" fmla="*/ 800100 h 857250"/>
              <a:gd name="connsiteX12" fmla="*/ 1366837 w 1566862"/>
              <a:gd name="connsiteY12" fmla="*/ 795337 h 857250"/>
              <a:gd name="connsiteX13" fmla="*/ 1419225 w 1566862"/>
              <a:gd name="connsiteY13" fmla="*/ 785812 h 857250"/>
              <a:gd name="connsiteX14" fmla="*/ 1447800 w 1566862"/>
              <a:gd name="connsiteY14" fmla="*/ 776287 h 857250"/>
              <a:gd name="connsiteX15" fmla="*/ 1471612 w 1566862"/>
              <a:gd name="connsiteY15" fmla="*/ 771525 h 857250"/>
              <a:gd name="connsiteX16" fmla="*/ 1509712 w 1566862"/>
              <a:gd name="connsiteY16" fmla="*/ 762000 h 857250"/>
              <a:gd name="connsiteX17" fmla="*/ 1538287 w 1566862"/>
              <a:gd name="connsiteY17" fmla="*/ 738187 h 857250"/>
              <a:gd name="connsiteX18" fmla="*/ 1543050 w 1566862"/>
              <a:gd name="connsiteY18" fmla="*/ 723900 h 857250"/>
              <a:gd name="connsiteX19" fmla="*/ 1552575 w 1566862"/>
              <a:gd name="connsiteY19" fmla="*/ 709612 h 857250"/>
              <a:gd name="connsiteX20" fmla="*/ 1552575 w 1566862"/>
              <a:gd name="connsiteY20" fmla="*/ 657225 h 857250"/>
              <a:gd name="connsiteX21" fmla="*/ 1557337 w 1566862"/>
              <a:gd name="connsiteY21" fmla="*/ 619125 h 857250"/>
              <a:gd name="connsiteX22" fmla="*/ 1566862 w 1566862"/>
              <a:gd name="connsiteY22" fmla="*/ 590550 h 857250"/>
              <a:gd name="connsiteX23" fmla="*/ 1562100 w 1566862"/>
              <a:gd name="connsiteY23" fmla="*/ 481012 h 857250"/>
              <a:gd name="connsiteX24" fmla="*/ 1552575 w 1566862"/>
              <a:gd name="connsiteY24" fmla="*/ 452437 h 857250"/>
              <a:gd name="connsiteX25" fmla="*/ 1538287 w 1566862"/>
              <a:gd name="connsiteY25" fmla="*/ 442912 h 857250"/>
              <a:gd name="connsiteX26" fmla="*/ 1528762 w 1566862"/>
              <a:gd name="connsiteY26" fmla="*/ 428625 h 857250"/>
              <a:gd name="connsiteX27" fmla="*/ 1514475 w 1566862"/>
              <a:gd name="connsiteY27" fmla="*/ 423862 h 857250"/>
              <a:gd name="connsiteX28" fmla="*/ 1509712 w 1566862"/>
              <a:gd name="connsiteY28" fmla="*/ 409575 h 857250"/>
              <a:gd name="connsiteX29" fmla="*/ 1485900 w 1566862"/>
              <a:gd name="connsiteY29" fmla="*/ 390525 h 857250"/>
              <a:gd name="connsiteX30" fmla="*/ 1476375 w 1566862"/>
              <a:gd name="connsiteY30" fmla="*/ 376237 h 857250"/>
              <a:gd name="connsiteX31" fmla="*/ 1462087 w 1566862"/>
              <a:gd name="connsiteY31" fmla="*/ 366712 h 857250"/>
              <a:gd name="connsiteX32" fmla="*/ 1457325 w 1566862"/>
              <a:gd name="connsiteY32" fmla="*/ 352425 h 857250"/>
              <a:gd name="connsiteX33" fmla="*/ 1428750 w 1566862"/>
              <a:gd name="connsiteY33" fmla="*/ 333375 h 857250"/>
              <a:gd name="connsiteX34" fmla="*/ 1423987 w 1566862"/>
              <a:gd name="connsiteY34" fmla="*/ 319087 h 857250"/>
              <a:gd name="connsiteX35" fmla="*/ 1414462 w 1566862"/>
              <a:gd name="connsiteY35" fmla="*/ 304800 h 857250"/>
              <a:gd name="connsiteX36" fmla="*/ 1385887 w 1566862"/>
              <a:gd name="connsiteY36" fmla="*/ 280987 h 857250"/>
              <a:gd name="connsiteX37" fmla="*/ 1371600 w 1566862"/>
              <a:gd name="connsiteY37" fmla="*/ 276225 h 857250"/>
              <a:gd name="connsiteX38" fmla="*/ 1338262 w 1566862"/>
              <a:gd name="connsiteY38" fmla="*/ 257175 h 857250"/>
              <a:gd name="connsiteX39" fmla="*/ 1323975 w 1566862"/>
              <a:gd name="connsiteY39" fmla="*/ 252412 h 857250"/>
              <a:gd name="connsiteX40" fmla="*/ 1295400 w 1566862"/>
              <a:gd name="connsiteY40" fmla="*/ 233362 h 857250"/>
              <a:gd name="connsiteX41" fmla="*/ 1252537 w 1566862"/>
              <a:gd name="connsiteY41" fmla="*/ 214312 h 857250"/>
              <a:gd name="connsiteX42" fmla="*/ 1233487 w 1566862"/>
              <a:gd name="connsiteY42" fmla="*/ 185737 h 857250"/>
              <a:gd name="connsiteX43" fmla="*/ 1228725 w 1566862"/>
              <a:gd name="connsiteY43" fmla="*/ 171450 h 857250"/>
              <a:gd name="connsiteX44" fmla="*/ 1209675 w 1566862"/>
              <a:gd name="connsiteY44" fmla="*/ 161925 h 857250"/>
              <a:gd name="connsiteX45" fmla="*/ 1204912 w 1566862"/>
              <a:gd name="connsiteY45" fmla="*/ 147637 h 857250"/>
              <a:gd name="connsiteX46" fmla="*/ 1162050 w 1566862"/>
              <a:gd name="connsiteY46" fmla="*/ 133350 h 857250"/>
              <a:gd name="connsiteX47" fmla="*/ 1147762 w 1566862"/>
              <a:gd name="connsiteY47" fmla="*/ 128587 h 857250"/>
              <a:gd name="connsiteX48" fmla="*/ 1133475 w 1566862"/>
              <a:gd name="connsiteY48" fmla="*/ 123825 h 857250"/>
              <a:gd name="connsiteX49" fmla="*/ 1123950 w 1566862"/>
              <a:gd name="connsiteY49" fmla="*/ 109537 h 857250"/>
              <a:gd name="connsiteX50" fmla="*/ 1109662 w 1566862"/>
              <a:gd name="connsiteY50" fmla="*/ 104775 h 857250"/>
              <a:gd name="connsiteX51" fmla="*/ 1104900 w 1566862"/>
              <a:gd name="connsiteY51" fmla="*/ 90487 h 857250"/>
              <a:gd name="connsiteX52" fmla="*/ 1076325 w 1566862"/>
              <a:gd name="connsiteY52" fmla="*/ 80962 h 857250"/>
              <a:gd name="connsiteX53" fmla="*/ 1062037 w 1566862"/>
              <a:gd name="connsiteY53" fmla="*/ 76200 h 857250"/>
              <a:gd name="connsiteX54" fmla="*/ 1033462 w 1566862"/>
              <a:gd name="connsiteY54" fmla="*/ 57150 h 857250"/>
              <a:gd name="connsiteX55" fmla="*/ 1019175 w 1566862"/>
              <a:gd name="connsiteY55" fmla="*/ 47625 h 857250"/>
              <a:gd name="connsiteX56" fmla="*/ 990600 w 1566862"/>
              <a:gd name="connsiteY56" fmla="*/ 38100 h 857250"/>
              <a:gd name="connsiteX57" fmla="*/ 952500 w 1566862"/>
              <a:gd name="connsiteY57" fmla="*/ 28575 h 857250"/>
              <a:gd name="connsiteX58" fmla="*/ 823912 w 1566862"/>
              <a:gd name="connsiteY58" fmla="*/ 23812 h 857250"/>
              <a:gd name="connsiteX59" fmla="*/ 790575 w 1566862"/>
              <a:gd name="connsiteY59" fmla="*/ 14287 h 857250"/>
              <a:gd name="connsiteX60" fmla="*/ 762000 w 1566862"/>
              <a:gd name="connsiteY60" fmla="*/ 4762 h 857250"/>
              <a:gd name="connsiteX61" fmla="*/ 714375 w 1566862"/>
              <a:gd name="connsiteY61" fmla="*/ 0 h 857250"/>
              <a:gd name="connsiteX62" fmla="*/ 371475 w 1566862"/>
              <a:gd name="connsiteY62" fmla="*/ 4762 h 857250"/>
              <a:gd name="connsiteX63" fmla="*/ 319087 w 1566862"/>
              <a:gd name="connsiteY63" fmla="*/ 45244 h 857250"/>
              <a:gd name="connsiteX64" fmla="*/ 302419 w 1566862"/>
              <a:gd name="connsiteY64" fmla="*/ 76200 h 857250"/>
              <a:gd name="connsiteX65" fmla="*/ 276225 w 1566862"/>
              <a:gd name="connsiteY65" fmla="*/ 138112 h 857250"/>
              <a:gd name="connsiteX66" fmla="*/ 257175 w 1566862"/>
              <a:gd name="connsiteY66" fmla="*/ 180975 h 857250"/>
              <a:gd name="connsiteX67" fmla="*/ 242887 w 1566862"/>
              <a:gd name="connsiteY67" fmla="*/ 185737 h 857250"/>
              <a:gd name="connsiteX68" fmla="*/ 195262 w 1566862"/>
              <a:gd name="connsiteY68" fmla="*/ 180975 h 857250"/>
              <a:gd name="connsiteX69" fmla="*/ 166687 w 1566862"/>
              <a:gd name="connsiteY69" fmla="*/ 171450 h 857250"/>
              <a:gd name="connsiteX70" fmla="*/ 152400 w 1566862"/>
              <a:gd name="connsiteY70" fmla="*/ 166687 h 857250"/>
              <a:gd name="connsiteX71" fmla="*/ 76200 w 1566862"/>
              <a:gd name="connsiteY71" fmla="*/ 166687 h 857250"/>
              <a:gd name="connsiteX72" fmla="*/ 71437 w 1566862"/>
              <a:gd name="connsiteY72" fmla="*/ 247650 h 857250"/>
              <a:gd name="connsiteX73" fmla="*/ 38100 w 1566862"/>
              <a:gd name="connsiteY73" fmla="*/ 309562 h 857250"/>
              <a:gd name="connsiteX74" fmla="*/ 14287 w 1566862"/>
              <a:gd name="connsiteY74" fmla="*/ 352425 h 857250"/>
              <a:gd name="connsiteX75" fmla="*/ 0 w 1566862"/>
              <a:gd name="connsiteY75" fmla="*/ 481012 h 857250"/>
              <a:gd name="connsiteX76" fmla="*/ 4762 w 1566862"/>
              <a:gd name="connsiteY76" fmla="*/ 585787 h 857250"/>
              <a:gd name="connsiteX77" fmla="*/ 9525 w 1566862"/>
              <a:gd name="connsiteY77" fmla="*/ 600075 h 857250"/>
              <a:gd name="connsiteX78" fmla="*/ 52387 w 1566862"/>
              <a:gd name="connsiteY78" fmla="*/ 681037 h 857250"/>
              <a:gd name="connsiteX79" fmla="*/ 66675 w 1566862"/>
              <a:gd name="connsiteY79" fmla="*/ 685800 h 857250"/>
              <a:gd name="connsiteX80" fmla="*/ 152400 w 1566862"/>
              <a:gd name="connsiteY80" fmla="*/ 681037 h 857250"/>
              <a:gd name="connsiteX81" fmla="*/ 176212 w 1566862"/>
              <a:gd name="connsiteY81" fmla="*/ 661987 h 857250"/>
              <a:gd name="connsiteX82" fmla="*/ 209550 w 1566862"/>
              <a:gd name="connsiteY82" fmla="*/ 642937 h 857250"/>
              <a:gd name="connsiteX83" fmla="*/ 252412 w 1566862"/>
              <a:gd name="connsiteY83" fmla="*/ 647700 h 857250"/>
              <a:gd name="connsiteX84" fmla="*/ 328612 w 1566862"/>
              <a:gd name="connsiteY84" fmla="*/ 657225 h 857250"/>
              <a:gd name="connsiteX85" fmla="*/ 381000 w 1566862"/>
              <a:gd name="connsiteY85" fmla="*/ 671512 h 857250"/>
              <a:gd name="connsiteX86" fmla="*/ 433387 w 1566862"/>
              <a:gd name="connsiteY86" fmla="*/ 685800 h 857250"/>
              <a:gd name="connsiteX87" fmla="*/ 523875 w 1566862"/>
              <a:gd name="connsiteY87" fmla="*/ 700087 h 857250"/>
              <a:gd name="connsiteX88" fmla="*/ 538162 w 1566862"/>
              <a:gd name="connsiteY88" fmla="*/ 704850 h 857250"/>
              <a:gd name="connsiteX89" fmla="*/ 629602 w 1566862"/>
              <a:gd name="connsiteY89" fmla="*/ 824865 h 857250"/>
              <a:gd name="connsiteX0" fmla="*/ 581025 w 1566862"/>
              <a:gd name="connsiteY0" fmla="*/ 800100 h 857250"/>
              <a:gd name="connsiteX1" fmla="*/ 623887 w 1566862"/>
              <a:gd name="connsiteY1" fmla="*/ 823912 h 857250"/>
              <a:gd name="connsiteX2" fmla="*/ 652462 w 1566862"/>
              <a:gd name="connsiteY2" fmla="*/ 838200 h 857250"/>
              <a:gd name="connsiteX3" fmla="*/ 666750 w 1566862"/>
              <a:gd name="connsiteY3" fmla="*/ 847725 h 857250"/>
              <a:gd name="connsiteX4" fmla="*/ 695325 w 1566862"/>
              <a:gd name="connsiteY4" fmla="*/ 857250 h 857250"/>
              <a:gd name="connsiteX5" fmla="*/ 800100 w 1566862"/>
              <a:gd name="connsiteY5" fmla="*/ 852487 h 857250"/>
              <a:gd name="connsiteX6" fmla="*/ 828675 w 1566862"/>
              <a:gd name="connsiteY6" fmla="*/ 842962 h 857250"/>
              <a:gd name="connsiteX7" fmla="*/ 842962 w 1566862"/>
              <a:gd name="connsiteY7" fmla="*/ 833437 h 857250"/>
              <a:gd name="connsiteX8" fmla="*/ 847725 w 1566862"/>
              <a:gd name="connsiteY8" fmla="*/ 814387 h 857250"/>
              <a:gd name="connsiteX9" fmla="*/ 862012 w 1566862"/>
              <a:gd name="connsiteY9" fmla="*/ 804862 h 857250"/>
              <a:gd name="connsiteX10" fmla="*/ 942975 w 1566862"/>
              <a:gd name="connsiteY10" fmla="*/ 800100 h 857250"/>
              <a:gd name="connsiteX11" fmla="*/ 1366837 w 1566862"/>
              <a:gd name="connsiteY11" fmla="*/ 795337 h 857250"/>
              <a:gd name="connsiteX12" fmla="*/ 1419225 w 1566862"/>
              <a:gd name="connsiteY12" fmla="*/ 785812 h 857250"/>
              <a:gd name="connsiteX13" fmla="*/ 1447800 w 1566862"/>
              <a:gd name="connsiteY13" fmla="*/ 776287 h 857250"/>
              <a:gd name="connsiteX14" fmla="*/ 1471612 w 1566862"/>
              <a:gd name="connsiteY14" fmla="*/ 771525 h 857250"/>
              <a:gd name="connsiteX15" fmla="*/ 1509712 w 1566862"/>
              <a:gd name="connsiteY15" fmla="*/ 762000 h 857250"/>
              <a:gd name="connsiteX16" fmla="*/ 1538287 w 1566862"/>
              <a:gd name="connsiteY16" fmla="*/ 738187 h 857250"/>
              <a:gd name="connsiteX17" fmla="*/ 1543050 w 1566862"/>
              <a:gd name="connsiteY17" fmla="*/ 723900 h 857250"/>
              <a:gd name="connsiteX18" fmla="*/ 1552575 w 1566862"/>
              <a:gd name="connsiteY18" fmla="*/ 709612 h 857250"/>
              <a:gd name="connsiteX19" fmla="*/ 1552575 w 1566862"/>
              <a:gd name="connsiteY19" fmla="*/ 657225 h 857250"/>
              <a:gd name="connsiteX20" fmla="*/ 1557337 w 1566862"/>
              <a:gd name="connsiteY20" fmla="*/ 619125 h 857250"/>
              <a:gd name="connsiteX21" fmla="*/ 1566862 w 1566862"/>
              <a:gd name="connsiteY21" fmla="*/ 590550 h 857250"/>
              <a:gd name="connsiteX22" fmla="*/ 1562100 w 1566862"/>
              <a:gd name="connsiteY22" fmla="*/ 481012 h 857250"/>
              <a:gd name="connsiteX23" fmla="*/ 1552575 w 1566862"/>
              <a:gd name="connsiteY23" fmla="*/ 452437 h 857250"/>
              <a:gd name="connsiteX24" fmla="*/ 1538287 w 1566862"/>
              <a:gd name="connsiteY24" fmla="*/ 442912 h 857250"/>
              <a:gd name="connsiteX25" fmla="*/ 1528762 w 1566862"/>
              <a:gd name="connsiteY25" fmla="*/ 428625 h 857250"/>
              <a:gd name="connsiteX26" fmla="*/ 1514475 w 1566862"/>
              <a:gd name="connsiteY26" fmla="*/ 423862 h 857250"/>
              <a:gd name="connsiteX27" fmla="*/ 1509712 w 1566862"/>
              <a:gd name="connsiteY27" fmla="*/ 409575 h 857250"/>
              <a:gd name="connsiteX28" fmla="*/ 1485900 w 1566862"/>
              <a:gd name="connsiteY28" fmla="*/ 390525 h 857250"/>
              <a:gd name="connsiteX29" fmla="*/ 1476375 w 1566862"/>
              <a:gd name="connsiteY29" fmla="*/ 376237 h 857250"/>
              <a:gd name="connsiteX30" fmla="*/ 1462087 w 1566862"/>
              <a:gd name="connsiteY30" fmla="*/ 366712 h 857250"/>
              <a:gd name="connsiteX31" fmla="*/ 1457325 w 1566862"/>
              <a:gd name="connsiteY31" fmla="*/ 352425 h 857250"/>
              <a:gd name="connsiteX32" fmla="*/ 1428750 w 1566862"/>
              <a:gd name="connsiteY32" fmla="*/ 333375 h 857250"/>
              <a:gd name="connsiteX33" fmla="*/ 1423987 w 1566862"/>
              <a:gd name="connsiteY33" fmla="*/ 319087 h 857250"/>
              <a:gd name="connsiteX34" fmla="*/ 1414462 w 1566862"/>
              <a:gd name="connsiteY34" fmla="*/ 304800 h 857250"/>
              <a:gd name="connsiteX35" fmla="*/ 1385887 w 1566862"/>
              <a:gd name="connsiteY35" fmla="*/ 280987 h 857250"/>
              <a:gd name="connsiteX36" fmla="*/ 1371600 w 1566862"/>
              <a:gd name="connsiteY36" fmla="*/ 276225 h 857250"/>
              <a:gd name="connsiteX37" fmla="*/ 1338262 w 1566862"/>
              <a:gd name="connsiteY37" fmla="*/ 257175 h 857250"/>
              <a:gd name="connsiteX38" fmla="*/ 1323975 w 1566862"/>
              <a:gd name="connsiteY38" fmla="*/ 252412 h 857250"/>
              <a:gd name="connsiteX39" fmla="*/ 1295400 w 1566862"/>
              <a:gd name="connsiteY39" fmla="*/ 233362 h 857250"/>
              <a:gd name="connsiteX40" fmla="*/ 1252537 w 1566862"/>
              <a:gd name="connsiteY40" fmla="*/ 214312 h 857250"/>
              <a:gd name="connsiteX41" fmla="*/ 1233487 w 1566862"/>
              <a:gd name="connsiteY41" fmla="*/ 185737 h 857250"/>
              <a:gd name="connsiteX42" fmla="*/ 1228725 w 1566862"/>
              <a:gd name="connsiteY42" fmla="*/ 171450 h 857250"/>
              <a:gd name="connsiteX43" fmla="*/ 1209675 w 1566862"/>
              <a:gd name="connsiteY43" fmla="*/ 161925 h 857250"/>
              <a:gd name="connsiteX44" fmla="*/ 1204912 w 1566862"/>
              <a:gd name="connsiteY44" fmla="*/ 147637 h 857250"/>
              <a:gd name="connsiteX45" fmla="*/ 1162050 w 1566862"/>
              <a:gd name="connsiteY45" fmla="*/ 133350 h 857250"/>
              <a:gd name="connsiteX46" fmla="*/ 1147762 w 1566862"/>
              <a:gd name="connsiteY46" fmla="*/ 128587 h 857250"/>
              <a:gd name="connsiteX47" fmla="*/ 1133475 w 1566862"/>
              <a:gd name="connsiteY47" fmla="*/ 123825 h 857250"/>
              <a:gd name="connsiteX48" fmla="*/ 1123950 w 1566862"/>
              <a:gd name="connsiteY48" fmla="*/ 109537 h 857250"/>
              <a:gd name="connsiteX49" fmla="*/ 1109662 w 1566862"/>
              <a:gd name="connsiteY49" fmla="*/ 104775 h 857250"/>
              <a:gd name="connsiteX50" fmla="*/ 1104900 w 1566862"/>
              <a:gd name="connsiteY50" fmla="*/ 90487 h 857250"/>
              <a:gd name="connsiteX51" fmla="*/ 1076325 w 1566862"/>
              <a:gd name="connsiteY51" fmla="*/ 80962 h 857250"/>
              <a:gd name="connsiteX52" fmla="*/ 1062037 w 1566862"/>
              <a:gd name="connsiteY52" fmla="*/ 76200 h 857250"/>
              <a:gd name="connsiteX53" fmla="*/ 1033462 w 1566862"/>
              <a:gd name="connsiteY53" fmla="*/ 57150 h 857250"/>
              <a:gd name="connsiteX54" fmla="*/ 1019175 w 1566862"/>
              <a:gd name="connsiteY54" fmla="*/ 47625 h 857250"/>
              <a:gd name="connsiteX55" fmla="*/ 990600 w 1566862"/>
              <a:gd name="connsiteY55" fmla="*/ 38100 h 857250"/>
              <a:gd name="connsiteX56" fmla="*/ 952500 w 1566862"/>
              <a:gd name="connsiteY56" fmla="*/ 28575 h 857250"/>
              <a:gd name="connsiteX57" fmla="*/ 823912 w 1566862"/>
              <a:gd name="connsiteY57" fmla="*/ 23812 h 857250"/>
              <a:gd name="connsiteX58" fmla="*/ 790575 w 1566862"/>
              <a:gd name="connsiteY58" fmla="*/ 14287 h 857250"/>
              <a:gd name="connsiteX59" fmla="*/ 762000 w 1566862"/>
              <a:gd name="connsiteY59" fmla="*/ 4762 h 857250"/>
              <a:gd name="connsiteX60" fmla="*/ 714375 w 1566862"/>
              <a:gd name="connsiteY60" fmla="*/ 0 h 857250"/>
              <a:gd name="connsiteX61" fmla="*/ 371475 w 1566862"/>
              <a:gd name="connsiteY61" fmla="*/ 4762 h 857250"/>
              <a:gd name="connsiteX62" fmla="*/ 319087 w 1566862"/>
              <a:gd name="connsiteY62" fmla="*/ 45244 h 857250"/>
              <a:gd name="connsiteX63" fmla="*/ 302419 w 1566862"/>
              <a:gd name="connsiteY63" fmla="*/ 76200 h 857250"/>
              <a:gd name="connsiteX64" fmla="*/ 276225 w 1566862"/>
              <a:gd name="connsiteY64" fmla="*/ 138112 h 857250"/>
              <a:gd name="connsiteX65" fmla="*/ 257175 w 1566862"/>
              <a:gd name="connsiteY65" fmla="*/ 180975 h 857250"/>
              <a:gd name="connsiteX66" fmla="*/ 242887 w 1566862"/>
              <a:gd name="connsiteY66" fmla="*/ 185737 h 857250"/>
              <a:gd name="connsiteX67" fmla="*/ 195262 w 1566862"/>
              <a:gd name="connsiteY67" fmla="*/ 180975 h 857250"/>
              <a:gd name="connsiteX68" fmla="*/ 166687 w 1566862"/>
              <a:gd name="connsiteY68" fmla="*/ 171450 h 857250"/>
              <a:gd name="connsiteX69" fmla="*/ 152400 w 1566862"/>
              <a:gd name="connsiteY69" fmla="*/ 166687 h 857250"/>
              <a:gd name="connsiteX70" fmla="*/ 76200 w 1566862"/>
              <a:gd name="connsiteY70" fmla="*/ 166687 h 857250"/>
              <a:gd name="connsiteX71" fmla="*/ 71437 w 1566862"/>
              <a:gd name="connsiteY71" fmla="*/ 247650 h 857250"/>
              <a:gd name="connsiteX72" fmla="*/ 38100 w 1566862"/>
              <a:gd name="connsiteY72" fmla="*/ 309562 h 857250"/>
              <a:gd name="connsiteX73" fmla="*/ 14287 w 1566862"/>
              <a:gd name="connsiteY73" fmla="*/ 352425 h 857250"/>
              <a:gd name="connsiteX74" fmla="*/ 0 w 1566862"/>
              <a:gd name="connsiteY74" fmla="*/ 481012 h 857250"/>
              <a:gd name="connsiteX75" fmla="*/ 4762 w 1566862"/>
              <a:gd name="connsiteY75" fmla="*/ 585787 h 857250"/>
              <a:gd name="connsiteX76" fmla="*/ 9525 w 1566862"/>
              <a:gd name="connsiteY76" fmla="*/ 600075 h 857250"/>
              <a:gd name="connsiteX77" fmla="*/ 52387 w 1566862"/>
              <a:gd name="connsiteY77" fmla="*/ 681037 h 857250"/>
              <a:gd name="connsiteX78" fmla="*/ 66675 w 1566862"/>
              <a:gd name="connsiteY78" fmla="*/ 685800 h 857250"/>
              <a:gd name="connsiteX79" fmla="*/ 152400 w 1566862"/>
              <a:gd name="connsiteY79" fmla="*/ 681037 h 857250"/>
              <a:gd name="connsiteX80" fmla="*/ 176212 w 1566862"/>
              <a:gd name="connsiteY80" fmla="*/ 661987 h 857250"/>
              <a:gd name="connsiteX81" fmla="*/ 209550 w 1566862"/>
              <a:gd name="connsiteY81" fmla="*/ 642937 h 857250"/>
              <a:gd name="connsiteX82" fmla="*/ 252412 w 1566862"/>
              <a:gd name="connsiteY82" fmla="*/ 647700 h 857250"/>
              <a:gd name="connsiteX83" fmla="*/ 328612 w 1566862"/>
              <a:gd name="connsiteY83" fmla="*/ 657225 h 857250"/>
              <a:gd name="connsiteX84" fmla="*/ 381000 w 1566862"/>
              <a:gd name="connsiteY84" fmla="*/ 671512 h 857250"/>
              <a:gd name="connsiteX85" fmla="*/ 433387 w 1566862"/>
              <a:gd name="connsiteY85" fmla="*/ 685800 h 857250"/>
              <a:gd name="connsiteX86" fmla="*/ 523875 w 1566862"/>
              <a:gd name="connsiteY86" fmla="*/ 700087 h 857250"/>
              <a:gd name="connsiteX87" fmla="*/ 538162 w 1566862"/>
              <a:gd name="connsiteY87" fmla="*/ 704850 h 857250"/>
              <a:gd name="connsiteX88" fmla="*/ 629602 w 1566862"/>
              <a:gd name="connsiteY88" fmla="*/ 824865 h 857250"/>
              <a:gd name="connsiteX0" fmla="*/ 573881 w 1566862"/>
              <a:gd name="connsiteY0" fmla="*/ 804863 h 857250"/>
              <a:gd name="connsiteX1" fmla="*/ 623887 w 1566862"/>
              <a:gd name="connsiteY1" fmla="*/ 823912 h 857250"/>
              <a:gd name="connsiteX2" fmla="*/ 652462 w 1566862"/>
              <a:gd name="connsiteY2" fmla="*/ 838200 h 857250"/>
              <a:gd name="connsiteX3" fmla="*/ 666750 w 1566862"/>
              <a:gd name="connsiteY3" fmla="*/ 847725 h 857250"/>
              <a:gd name="connsiteX4" fmla="*/ 695325 w 1566862"/>
              <a:gd name="connsiteY4" fmla="*/ 857250 h 857250"/>
              <a:gd name="connsiteX5" fmla="*/ 800100 w 1566862"/>
              <a:gd name="connsiteY5" fmla="*/ 852487 h 857250"/>
              <a:gd name="connsiteX6" fmla="*/ 828675 w 1566862"/>
              <a:gd name="connsiteY6" fmla="*/ 842962 h 857250"/>
              <a:gd name="connsiteX7" fmla="*/ 842962 w 1566862"/>
              <a:gd name="connsiteY7" fmla="*/ 833437 h 857250"/>
              <a:gd name="connsiteX8" fmla="*/ 847725 w 1566862"/>
              <a:gd name="connsiteY8" fmla="*/ 814387 h 857250"/>
              <a:gd name="connsiteX9" fmla="*/ 862012 w 1566862"/>
              <a:gd name="connsiteY9" fmla="*/ 804862 h 857250"/>
              <a:gd name="connsiteX10" fmla="*/ 942975 w 1566862"/>
              <a:gd name="connsiteY10" fmla="*/ 800100 h 857250"/>
              <a:gd name="connsiteX11" fmla="*/ 1366837 w 1566862"/>
              <a:gd name="connsiteY11" fmla="*/ 795337 h 857250"/>
              <a:gd name="connsiteX12" fmla="*/ 1419225 w 1566862"/>
              <a:gd name="connsiteY12" fmla="*/ 785812 h 857250"/>
              <a:gd name="connsiteX13" fmla="*/ 1447800 w 1566862"/>
              <a:gd name="connsiteY13" fmla="*/ 776287 h 857250"/>
              <a:gd name="connsiteX14" fmla="*/ 1471612 w 1566862"/>
              <a:gd name="connsiteY14" fmla="*/ 771525 h 857250"/>
              <a:gd name="connsiteX15" fmla="*/ 1509712 w 1566862"/>
              <a:gd name="connsiteY15" fmla="*/ 762000 h 857250"/>
              <a:gd name="connsiteX16" fmla="*/ 1538287 w 1566862"/>
              <a:gd name="connsiteY16" fmla="*/ 738187 h 857250"/>
              <a:gd name="connsiteX17" fmla="*/ 1543050 w 1566862"/>
              <a:gd name="connsiteY17" fmla="*/ 723900 h 857250"/>
              <a:gd name="connsiteX18" fmla="*/ 1552575 w 1566862"/>
              <a:gd name="connsiteY18" fmla="*/ 709612 h 857250"/>
              <a:gd name="connsiteX19" fmla="*/ 1552575 w 1566862"/>
              <a:gd name="connsiteY19" fmla="*/ 657225 h 857250"/>
              <a:gd name="connsiteX20" fmla="*/ 1557337 w 1566862"/>
              <a:gd name="connsiteY20" fmla="*/ 619125 h 857250"/>
              <a:gd name="connsiteX21" fmla="*/ 1566862 w 1566862"/>
              <a:gd name="connsiteY21" fmla="*/ 590550 h 857250"/>
              <a:gd name="connsiteX22" fmla="*/ 1562100 w 1566862"/>
              <a:gd name="connsiteY22" fmla="*/ 481012 h 857250"/>
              <a:gd name="connsiteX23" fmla="*/ 1552575 w 1566862"/>
              <a:gd name="connsiteY23" fmla="*/ 452437 h 857250"/>
              <a:gd name="connsiteX24" fmla="*/ 1538287 w 1566862"/>
              <a:gd name="connsiteY24" fmla="*/ 442912 h 857250"/>
              <a:gd name="connsiteX25" fmla="*/ 1528762 w 1566862"/>
              <a:gd name="connsiteY25" fmla="*/ 428625 h 857250"/>
              <a:gd name="connsiteX26" fmla="*/ 1514475 w 1566862"/>
              <a:gd name="connsiteY26" fmla="*/ 423862 h 857250"/>
              <a:gd name="connsiteX27" fmla="*/ 1509712 w 1566862"/>
              <a:gd name="connsiteY27" fmla="*/ 409575 h 857250"/>
              <a:gd name="connsiteX28" fmla="*/ 1485900 w 1566862"/>
              <a:gd name="connsiteY28" fmla="*/ 390525 h 857250"/>
              <a:gd name="connsiteX29" fmla="*/ 1476375 w 1566862"/>
              <a:gd name="connsiteY29" fmla="*/ 376237 h 857250"/>
              <a:gd name="connsiteX30" fmla="*/ 1462087 w 1566862"/>
              <a:gd name="connsiteY30" fmla="*/ 366712 h 857250"/>
              <a:gd name="connsiteX31" fmla="*/ 1457325 w 1566862"/>
              <a:gd name="connsiteY31" fmla="*/ 352425 h 857250"/>
              <a:gd name="connsiteX32" fmla="*/ 1428750 w 1566862"/>
              <a:gd name="connsiteY32" fmla="*/ 333375 h 857250"/>
              <a:gd name="connsiteX33" fmla="*/ 1423987 w 1566862"/>
              <a:gd name="connsiteY33" fmla="*/ 319087 h 857250"/>
              <a:gd name="connsiteX34" fmla="*/ 1414462 w 1566862"/>
              <a:gd name="connsiteY34" fmla="*/ 304800 h 857250"/>
              <a:gd name="connsiteX35" fmla="*/ 1385887 w 1566862"/>
              <a:gd name="connsiteY35" fmla="*/ 280987 h 857250"/>
              <a:gd name="connsiteX36" fmla="*/ 1371600 w 1566862"/>
              <a:gd name="connsiteY36" fmla="*/ 276225 h 857250"/>
              <a:gd name="connsiteX37" fmla="*/ 1338262 w 1566862"/>
              <a:gd name="connsiteY37" fmla="*/ 257175 h 857250"/>
              <a:gd name="connsiteX38" fmla="*/ 1323975 w 1566862"/>
              <a:gd name="connsiteY38" fmla="*/ 252412 h 857250"/>
              <a:gd name="connsiteX39" fmla="*/ 1295400 w 1566862"/>
              <a:gd name="connsiteY39" fmla="*/ 233362 h 857250"/>
              <a:gd name="connsiteX40" fmla="*/ 1252537 w 1566862"/>
              <a:gd name="connsiteY40" fmla="*/ 214312 h 857250"/>
              <a:gd name="connsiteX41" fmla="*/ 1233487 w 1566862"/>
              <a:gd name="connsiteY41" fmla="*/ 185737 h 857250"/>
              <a:gd name="connsiteX42" fmla="*/ 1228725 w 1566862"/>
              <a:gd name="connsiteY42" fmla="*/ 171450 h 857250"/>
              <a:gd name="connsiteX43" fmla="*/ 1209675 w 1566862"/>
              <a:gd name="connsiteY43" fmla="*/ 161925 h 857250"/>
              <a:gd name="connsiteX44" fmla="*/ 1204912 w 1566862"/>
              <a:gd name="connsiteY44" fmla="*/ 147637 h 857250"/>
              <a:gd name="connsiteX45" fmla="*/ 1162050 w 1566862"/>
              <a:gd name="connsiteY45" fmla="*/ 133350 h 857250"/>
              <a:gd name="connsiteX46" fmla="*/ 1147762 w 1566862"/>
              <a:gd name="connsiteY46" fmla="*/ 128587 h 857250"/>
              <a:gd name="connsiteX47" fmla="*/ 1133475 w 1566862"/>
              <a:gd name="connsiteY47" fmla="*/ 123825 h 857250"/>
              <a:gd name="connsiteX48" fmla="*/ 1123950 w 1566862"/>
              <a:gd name="connsiteY48" fmla="*/ 109537 h 857250"/>
              <a:gd name="connsiteX49" fmla="*/ 1109662 w 1566862"/>
              <a:gd name="connsiteY49" fmla="*/ 104775 h 857250"/>
              <a:gd name="connsiteX50" fmla="*/ 1104900 w 1566862"/>
              <a:gd name="connsiteY50" fmla="*/ 90487 h 857250"/>
              <a:gd name="connsiteX51" fmla="*/ 1076325 w 1566862"/>
              <a:gd name="connsiteY51" fmla="*/ 80962 h 857250"/>
              <a:gd name="connsiteX52" fmla="*/ 1062037 w 1566862"/>
              <a:gd name="connsiteY52" fmla="*/ 76200 h 857250"/>
              <a:gd name="connsiteX53" fmla="*/ 1033462 w 1566862"/>
              <a:gd name="connsiteY53" fmla="*/ 57150 h 857250"/>
              <a:gd name="connsiteX54" fmla="*/ 1019175 w 1566862"/>
              <a:gd name="connsiteY54" fmla="*/ 47625 h 857250"/>
              <a:gd name="connsiteX55" fmla="*/ 990600 w 1566862"/>
              <a:gd name="connsiteY55" fmla="*/ 38100 h 857250"/>
              <a:gd name="connsiteX56" fmla="*/ 952500 w 1566862"/>
              <a:gd name="connsiteY56" fmla="*/ 28575 h 857250"/>
              <a:gd name="connsiteX57" fmla="*/ 823912 w 1566862"/>
              <a:gd name="connsiteY57" fmla="*/ 23812 h 857250"/>
              <a:gd name="connsiteX58" fmla="*/ 790575 w 1566862"/>
              <a:gd name="connsiteY58" fmla="*/ 14287 h 857250"/>
              <a:gd name="connsiteX59" fmla="*/ 762000 w 1566862"/>
              <a:gd name="connsiteY59" fmla="*/ 4762 h 857250"/>
              <a:gd name="connsiteX60" fmla="*/ 714375 w 1566862"/>
              <a:gd name="connsiteY60" fmla="*/ 0 h 857250"/>
              <a:gd name="connsiteX61" fmla="*/ 371475 w 1566862"/>
              <a:gd name="connsiteY61" fmla="*/ 4762 h 857250"/>
              <a:gd name="connsiteX62" fmla="*/ 319087 w 1566862"/>
              <a:gd name="connsiteY62" fmla="*/ 45244 h 857250"/>
              <a:gd name="connsiteX63" fmla="*/ 302419 w 1566862"/>
              <a:gd name="connsiteY63" fmla="*/ 76200 h 857250"/>
              <a:gd name="connsiteX64" fmla="*/ 276225 w 1566862"/>
              <a:gd name="connsiteY64" fmla="*/ 138112 h 857250"/>
              <a:gd name="connsiteX65" fmla="*/ 257175 w 1566862"/>
              <a:gd name="connsiteY65" fmla="*/ 180975 h 857250"/>
              <a:gd name="connsiteX66" fmla="*/ 242887 w 1566862"/>
              <a:gd name="connsiteY66" fmla="*/ 185737 h 857250"/>
              <a:gd name="connsiteX67" fmla="*/ 195262 w 1566862"/>
              <a:gd name="connsiteY67" fmla="*/ 180975 h 857250"/>
              <a:gd name="connsiteX68" fmla="*/ 166687 w 1566862"/>
              <a:gd name="connsiteY68" fmla="*/ 171450 h 857250"/>
              <a:gd name="connsiteX69" fmla="*/ 152400 w 1566862"/>
              <a:gd name="connsiteY69" fmla="*/ 166687 h 857250"/>
              <a:gd name="connsiteX70" fmla="*/ 76200 w 1566862"/>
              <a:gd name="connsiteY70" fmla="*/ 166687 h 857250"/>
              <a:gd name="connsiteX71" fmla="*/ 71437 w 1566862"/>
              <a:gd name="connsiteY71" fmla="*/ 247650 h 857250"/>
              <a:gd name="connsiteX72" fmla="*/ 38100 w 1566862"/>
              <a:gd name="connsiteY72" fmla="*/ 309562 h 857250"/>
              <a:gd name="connsiteX73" fmla="*/ 14287 w 1566862"/>
              <a:gd name="connsiteY73" fmla="*/ 352425 h 857250"/>
              <a:gd name="connsiteX74" fmla="*/ 0 w 1566862"/>
              <a:gd name="connsiteY74" fmla="*/ 481012 h 857250"/>
              <a:gd name="connsiteX75" fmla="*/ 4762 w 1566862"/>
              <a:gd name="connsiteY75" fmla="*/ 585787 h 857250"/>
              <a:gd name="connsiteX76" fmla="*/ 9525 w 1566862"/>
              <a:gd name="connsiteY76" fmla="*/ 600075 h 857250"/>
              <a:gd name="connsiteX77" fmla="*/ 52387 w 1566862"/>
              <a:gd name="connsiteY77" fmla="*/ 681037 h 857250"/>
              <a:gd name="connsiteX78" fmla="*/ 66675 w 1566862"/>
              <a:gd name="connsiteY78" fmla="*/ 685800 h 857250"/>
              <a:gd name="connsiteX79" fmla="*/ 152400 w 1566862"/>
              <a:gd name="connsiteY79" fmla="*/ 681037 h 857250"/>
              <a:gd name="connsiteX80" fmla="*/ 176212 w 1566862"/>
              <a:gd name="connsiteY80" fmla="*/ 661987 h 857250"/>
              <a:gd name="connsiteX81" fmla="*/ 209550 w 1566862"/>
              <a:gd name="connsiteY81" fmla="*/ 642937 h 857250"/>
              <a:gd name="connsiteX82" fmla="*/ 252412 w 1566862"/>
              <a:gd name="connsiteY82" fmla="*/ 647700 h 857250"/>
              <a:gd name="connsiteX83" fmla="*/ 328612 w 1566862"/>
              <a:gd name="connsiteY83" fmla="*/ 657225 h 857250"/>
              <a:gd name="connsiteX84" fmla="*/ 381000 w 1566862"/>
              <a:gd name="connsiteY84" fmla="*/ 671512 h 857250"/>
              <a:gd name="connsiteX85" fmla="*/ 433387 w 1566862"/>
              <a:gd name="connsiteY85" fmla="*/ 685800 h 857250"/>
              <a:gd name="connsiteX86" fmla="*/ 523875 w 1566862"/>
              <a:gd name="connsiteY86" fmla="*/ 700087 h 857250"/>
              <a:gd name="connsiteX87" fmla="*/ 538162 w 1566862"/>
              <a:gd name="connsiteY87" fmla="*/ 704850 h 857250"/>
              <a:gd name="connsiteX88" fmla="*/ 629602 w 1566862"/>
              <a:gd name="connsiteY88" fmla="*/ 824865 h 857250"/>
              <a:gd name="connsiteX0" fmla="*/ 623887 w 1566862"/>
              <a:gd name="connsiteY0" fmla="*/ 823912 h 857250"/>
              <a:gd name="connsiteX1" fmla="*/ 652462 w 1566862"/>
              <a:gd name="connsiteY1" fmla="*/ 838200 h 857250"/>
              <a:gd name="connsiteX2" fmla="*/ 666750 w 1566862"/>
              <a:gd name="connsiteY2" fmla="*/ 847725 h 857250"/>
              <a:gd name="connsiteX3" fmla="*/ 695325 w 1566862"/>
              <a:gd name="connsiteY3" fmla="*/ 857250 h 857250"/>
              <a:gd name="connsiteX4" fmla="*/ 800100 w 1566862"/>
              <a:gd name="connsiteY4" fmla="*/ 852487 h 857250"/>
              <a:gd name="connsiteX5" fmla="*/ 828675 w 1566862"/>
              <a:gd name="connsiteY5" fmla="*/ 842962 h 857250"/>
              <a:gd name="connsiteX6" fmla="*/ 842962 w 1566862"/>
              <a:gd name="connsiteY6" fmla="*/ 833437 h 857250"/>
              <a:gd name="connsiteX7" fmla="*/ 847725 w 1566862"/>
              <a:gd name="connsiteY7" fmla="*/ 814387 h 857250"/>
              <a:gd name="connsiteX8" fmla="*/ 862012 w 1566862"/>
              <a:gd name="connsiteY8" fmla="*/ 804862 h 857250"/>
              <a:gd name="connsiteX9" fmla="*/ 942975 w 1566862"/>
              <a:gd name="connsiteY9" fmla="*/ 800100 h 857250"/>
              <a:gd name="connsiteX10" fmla="*/ 1366837 w 1566862"/>
              <a:gd name="connsiteY10" fmla="*/ 795337 h 857250"/>
              <a:gd name="connsiteX11" fmla="*/ 1419225 w 1566862"/>
              <a:gd name="connsiteY11" fmla="*/ 785812 h 857250"/>
              <a:gd name="connsiteX12" fmla="*/ 1447800 w 1566862"/>
              <a:gd name="connsiteY12" fmla="*/ 776287 h 857250"/>
              <a:gd name="connsiteX13" fmla="*/ 1471612 w 1566862"/>
              <a:gd name="connsiteY13" fmla="*/ 771525 h 857250"/>
              <a:gd name="connsiteX14" fmla="*/ 1509712 w 1566862"/>
              <a:gd name="connsiteY14" fmla="*/ 762000 h 857250"/>
              <a:gd name="connsiteX15" fmla="*/ 1538287 w 1566862"/>
              <a:gd name="connsiteY15" fmla="*/ 738187 h 857250"/>
              <a:gd name="connsiteX16" fmla="*/ 1543050 w 1566862"/>
              <a:gd name="connsiteY16" fmla="*/ 723900 h 857250"/>
              <a:gd name="connsiteX17" fmla="*/ 1552575 w 1566862"/>
              <a:gd name="connsiteY17" fmla="*/ 709612 h 857250"/>
              <a:gd name="connsiteX18" fmla="*/ 1552575 w 1566862"/>
              <a:gd name="connsiteY18" fmla="*/ 657225 h 857250"/>
              <a:gd name="connsiteX19" fmla="*/ 1557337 w 1566862"/>
              <a:gd name="connsiteY19" fmla="*/ 619125 h 857250"/>
              <a:gd name="connsiteX20" fmla="*/ 1566862 w 1566862"/>
              <a:gd name="connsiteY20" fmla="*/ 590550 h 857250"/>
              <a:gd name="connsiteX21" fmla="*/ 1562100 w 1566862"/>
              <a:gd name="connsiteY21" fmla="*/ 481012 h 857250"/>
              <a:gd name="connsiteX22" fmla="*/ 1552575 w 1566862"/>
              <a:gd name="connsiteY22" fmla="*/ 452437 h 857250"/>
              <a:gd name="connsiteX23" fmla="*/ 1538287 w 1566862"/>
              <a:gd name="connsiteY23" fmla="*/ 442912 h 857250"/>
              <a:gd name="connsiteX24" fmla="*/ 1528762 w 1566862"/>
              <a:gd name="connsiteY24" fmla="*/ 428625 h 857250"/>
              <a:gd name="connsiteX25" fmla="*/ 1514475 w 1566862"/>
              <a:gd name="connsiteY25" fmla="*/ 423862 h 857250"/>
              <a:gd name="connsiteX26" fmla="*/ 1509712 w 1566862"/>
              <a:gd name="connsiteY26" fmla="*/ 409575 h 857250"/>
              <a:gd name="connsiteX27" fmla="*/ 1485900 w 1566862"/>
              <a:gd name="connsiteY27" fmla="*/ 390525 h 857250"/>
              <a:gd name="connsiteX28" fmla="*/ 1476375 w 1566862"/>
              <a:gd name="connsiteY28" fmla="*/ 376237 h 857250"/>
              <a:gd name="connsiteX29" fmla="*/ 1462087 w 1566862"/>
              <a:gd name="connsiteY29" fmla="*/ 366712 h 857250"/>
              <a:gd name="connsiteX30" fmla="*/ 1457325 w 1566862"/>
              <a:gd name="connsiteY30" fmla="*/ 352425 h 857250"/>
              <a:gd name="connsiteX31" fmla="*/ 1428750 w 1566862"/>
              <a:gd name="connsiteY31" fmla="*/ 333375 h 857250"/>
              <a:gd name="connsiteX32" fmla="*/ 1423987 w 1566862"/>
              <a:gd name="connsiteY32" fmla="*/ 319087 h 857250"/>
              <a:gd name="connsiteX33" fmla="*/ 1414462 w 1566862"/>
              <a:gd name="connsiteY33" fmla="*/ 304800 h 857250"/>
              <a:gd name="connsiteX34" fmla="*/ 1385887 w 1566862"/>
              <a:gd name="connsiteY34" fmla="*/ 280987 h 857250"/>
              <a:gd name="connsiteX35" fmla="*/ 1371600 w 1566862"/>
              <a:gd name="connsiteY35" fmla="*/ 276225 h 857250"/>
              <a:gd name="connsiteX36" fmla="*/ 1338262 w 1566862"/>
              <a:gd name="connsiteY36" fmla="*/ 257175 h 857250"/>
              <a:gd name="connsiteX37" fmla="*/ 1323975 w 1566862"/>
              <a:gd name="connsiteY37" fmla="*/ 252412 h 857250"/>
              <a:gd name="connsiteX38" fmla="*/ 1295400 w 1566862"/>
              <a:gd name="connsiteY38" fmla="*/ 233362 h 857250"/>
              <a:gd name="connsiteX39" fmla="*/ 1252537 w 1566862"/>
              <a:gd name="connsiteY39" fmla="*/ 214312 h 857250"/>
              <a:gd name="connsiteX40" fmla="*/ 1233487 w 1566862"/>
              <a:gd name="connsiteY40" fmla="*/ 185737 h 857250"/>
              <a:gd name="connsiteX41" fmla="*/ 1228725 w 1566862"/>
              <a:gd name="connsiteY41" fmla="*/ 171450 h 857250"/>
              <a:gd name="connsiteX42" fmla="*/ 1209675 w 1566862"/>
              <a:gd name="connsiteY42" fmla="*/ 161925 h 857250"/>
              <a:gd name="connsiteX43" fmla="*/ 1204912 w 1566862"/>
              <a:gd name="connsiteY43" fmla="*/ 147637 h 857250"/>
              <a:gd name="connsiteX44" fmla="*/ 1162050 w 1566862"/>
              <a:gd name="connsiteY44" fmla="*/ 133350 h 857250"/>
              <a:gd name="connsiteX45" fmla="*/ 1147762 w 1566862"/>
              <a:gd name="connsiteY45" fmla="*/ 128587 h 857250"/>
              <a:gd name="connsiteX46" fmla="*/ 1133475 w 1566862"/>
              <a:gd name="connsiteY46" fmla="*/ 123825 h 857250"/>
              <a:gd name="connsiteX47" fmla="*/ 1123950 w 1566862"/>
              <a:gd name="connsiteY47" fmla="*/ 109537 h 857250"/>
              <a:gd name="connsiteX48" fmla="*/ 1109662 w 1566862"/>
              <a:gd name="connsiteY48" fmla="*/ 104775 h 857250"/>
              <a:gd name="connsiteX49" fmla="*/ 1104900 w 1566862"/>
              <a:gd name="connsiteY49" fmla="*/ 90487 h 857250"/>
              <a:gd name="connsiteX50" fmla="*/ 1076325 w 1566862"/>
              <a:gd name="connsiteY50" fmla="*/ 80962 h 857250"/>
              <a:gd name="connsiteX51" fmla="*/ 1062037 w 1566862"/>
              <a:gd name="connsiteY51" fmla="*/ 76200 h 857250"/>
              <a:gd name="connsiteX52" fmla="*/ 1033462 w 1566862"/>
              <a:gd name="connsiteY52" fmla="*/ 57150 h 857250"/>
              <a:gd name="connsiteX53" fmla="*/ 1019175 w 1566862"/>
              <a:gd name="connsiteY53" fmla="*/ 47625 h 857250"/>
              <a:gd name="connsiteX54" fmla="*/ 990600 w 1566862"/>
              <a:gd name="connsiteY54" fmla="*/ 38100 h 857250"/>
              <a:gd name="connsiteX55" fmla="*/ 952500 w 1566862"/>
              <a:gd name="connsiteY55" fmla="*/ 28575 h 857250"/>
              <a:gd name="connsiteX56" fmla="*/ 823912 w 1566862"/>
              <a:gd name="connsiteY56" fmla="*/ 23812 h 857250"/>
              <a:gd name="connsiteX57" fmla="*/ 790575 w 1566862"/>
              <a:gd name="connsiteY57" fmla="*/ 14287 h 857250"/>
              <a:gd name="connsiteX58" fmla="*/ 762000 w 1566862"/>
              <a:gd name="connsiteY58" fmla="*/ 4762 h 857250"/>
              <a:gd name="connsiteX59" fmla="*/ 714375 w 1566862"/>
              <a:gd name="connsiteY59" fmla="*/ 0 h 857250"/>
              <a:gd name="connsiteX60" fmla="*/ 371475 w 1566862"/>
              <a:gd name="connsiteY60" fmla="*/ 4762 h 857250"/>
              <a:gd name="connsiteX61" fmla="*/ 319087 w 1566862"/>
              <a:gd name="connsiteY61" fmla="*/ 45244 h 857250"/>
              <a:gd name="connsiteX62" fmla="*/ 302419 w 1566862"/>
              <a:gd name="connsiteY62" fmla="*/ 76200 h 857250"/>
              <a:gd name="connsiteX63" fmla="*/ 276225 w 1566862"/>
              <a:gd name="connsiteY63" fmla="*/ 138112 h 857250"/>
              <a:gd name="connsiteX64" fmla="*/ 257175 w 1566862"/>
              <a:gd name="connsiteY64" fmla="*/ 180975 h 857250"/>
              <a:gd name="connsiteX65" fmla="*/ 242887 w 1566862"/>
              <a:gd name="connsiteY65" fmla="*/ 185737 h 857250"/>
              <a:gd name="connsiteX66" fmla="*/ 195262 w 1566862"/>
              <a:gd name="connsiteY66" fmla="*/ 180975 h 857250"/>
              <a:gd name="connsiteX67" fmla="*/ 166687 w 1566862"/>
              <a:gd name="connsiteY67" fmla="*/ 171450 h 857250"/>
              <a:gd name="connsiteX68" fmla="*/ 152400 w 1566862"/>
              <a:gd name="connsiteY68" fmla="*/ 166687 h 857250"/>
              <a:gd name="connsiteX69" fmla="*/ 76200 w 1566862"/>
              <a:gd name="connsiteY69" fmla="*/ 166687 h 857250"/>
              <a:gd name="connsiteX70" fmla="*/ 71437 w 1566862"/>
              <a:gd name="connsiteY70" fmla="*/ 247650 h 857250"/>
              <a:gd name="connsiteX71" fmla="*/ 38100 w 1566862"/>
              <a:gd name="connsiteY71" fmla="*/ 309562 h 857250"/>
              <a:gd name="connsiteX72" fmla="*/ 14287 w 1566862"/>
              <a:gd name="connsiteY72" fmla="*/ 352425 h 857250"/>
              <a:gd name="connsiteX73" fmla="*/ 0 w 1566862"/>
              <a:gd name="connsiteY73" fmla="*/ 481012 h 857250"/>
              <a:gd name="connsiteX74" fmla="*/ 4762 w 1566862"/>
              <a:gd name="connsiteY74" fmla="*/ 585787 h 857250"/>
              <a:gd name="connsiteX75" fmla="*/ 9525 w 1566862"/>
              <a:gd name="connsiteY75" fmla="*/ 600075 h 857250"/>
              <a:gd name="connsiteX76" fmla="*/ 52387 w 1566862"/>
              <a:gd name="connsiteY76" fmla="*/ 681037 h 857250"/>
              <a:gd name="connsiteX77" fmla="*/ 66675 w 1566862"/>
              <a:gd name="connsiteY77" fmla="*/ 685800 h 857250"/>
              <a:gd name="connsiteX78" fmla="*/ 152400 w 1566862"/>
              <a:gd name="connsiteY78" fmla="*/ 681037 h 857250"/>
              <a:gd name="connsiteX79" fmla="*/ 176212 w 1566862"/>
              <a:gd name="connsiteY79" fmla="*/ 661987 h 857250"/>
              <a:gd name="connsiteX80" fmla="*/ 209550 w 1566862"/>
              <a:gd name="connsiteY80" fmla="*/ 642937 h 857250"/>
              <a:gd name="connsiteX81" fmla="*/ 252412 w 1566862"/>
              <a:gd name="connsiteY81" fmla="*/ 647700 h 857250"/>
              <a:gd name="connsiteX82" fmla="*/ 328612 w 1566862"/>
              <a:gd name="connsiteY82" fmla="*/ 657225 h 857250"/>
              <a:gd name="connsiteX83" fmla="*/ 381000 w 1566862"/>
              <a:gd name="connsiteY83" fmla="*/ 671512 h 857250"/>
              <a:gd name="connsiteX84" fmla="*/ 433387 w 1566862"/>
              <a:gd name="connsiteY84" fmla="*/ 685800 h 857250"/>
              <a:gd name="connsiteX85" fmla="*/ 523875 w 1566862"/>
              <a:gd name="connsiteY85" fmla="*/ 700087 h 857250"/>
              <a:gd name="connsiteX86" fmla="*/ 538162 w 1566862"/>
              <a:gd name="connsiteY86" fmla="*/ 704850 h 857250"/>
              <a:gd name="connsiteX87" fmla="*/ 629602 w 1566862"/>
              <a:gd name="connsiteY87" fmla="*/ 824865 h 857250"/>
              <a:gd name="connsiteX0" fmla="*/ 623887 w 1566862"/>
              <a:gd name="connsiteY0" fmla="*/ 823912 h 857250"/>
              <a:gd name="connsiteX1" fmla="*/ 652462 w 1566862"/>
              <a:gd name="connsiteY1" fmla="*/ 838200 h 857250"/>
              <a:gd name="connsiteX2" fmla="*/ 666750 w 1566862"/>
              <a:gd name="connsiteY2" fmla="*/ 847725 h 857250"/>
              <a:gd name="connsiteX3" fmla="*/ 695325 w 1566862"/>
              <a:gd name="connsiteY3" fmla="*/ 857250 h 857250"/>
              <a:gd name="connsiteX4" fmla="*/ 800100 w 1566862"/>
              <a:gd name="connsiteY4" fmla="*/ 852487 h 857250"/>
              <a:gd name="connsiteX5" fmla="*/ 828675 w 1566862"/>
              <a:gd name="connsiteY5" fmla="*/ 842962 h 857250"/>
              <a:gd name="connsiteX6" fmla="*/ 842962 w 1566862"/>
              <a:gd name="connsiteY6" fmla="*/ 833437 h 857250"/>
              <a:gd name="connsiteX7" fmla="*/ 847725 w 1566862"/>
              <a:gd name="connsiteY7" fmla="*/ 814387 h 857250"/>
              <a:gd name="connsiteX8" fmla="*/ 862012 w 1566862"/>
              <a:gd name="connsiteY8" fmla="*/ 804862 h 857250"/>
              <a:gd name="connsiteX9" fmla="*/ 942975 w 1566862"/>
              <a:gd name="connsiteY9" fmla="*/ 800100 h 857250"/>
              <a:gd name="connsiteX10" fmla="*/ 1366837 w 1566862"/>
              <a:gd name="connsiteY10" fmla="*/ 795337 h 857250"/>
              <a:gd name="connsiteX11" fmla="*/ 1419225 w 1566862"/>
              <a:gd name="connsiteY11" fmla="*/ 785812 h 857250"/>
              <a:gd name="connsiteX12" fmla="*/ 1447800 w 1566862"/>
              <a:gd name="connsiteY12" fmla="*/ 776287 h 857250"/>
              <a:gd name="connsiteX13" fmla="*/ 1471612 w 1566862"/>
              <a:gd name="connsiteY13" fmla="*/ 771525 h 857250"/>
              <a:gd name="connsiteX14" fmla="*/ 1509712 w 1566862"/>
              <a:gd name="connsiteY14" fmla="*/ 762000 h 857250"/>
              <a:gd name="connsiteX15" fmla="*/ 1538287 w 1566862"/>
              <a:gd name="connsiteY15" fmla="*/ 738187 h 857250"/>
              <a:gd name="connsiteX16" fmla="*/ 1543050 w 1566862"/>
              <a:gd name="connsiteY16" fmla="*/ 723900 h 857250"/>
              <a:gd name="connsiteX17" fmla="*/ 1552575 w 1566862"/>
              <a:gd name="connsiteY17" fmla="*/ 709612 h 857250"/>
              <a:gd name="connsiteX18" fmla="*/ 1552575 w 1566862"/>
              <a:gd name="connsiteY18" fmla="*/ 657225 h 857250"/>
              <a:gd name="connsiteX19" fmla="*/ 1557337 w 1566862"/>
              <a:gd name="connsiteY19" fmla="*/ 619125 h 857250"/>
              <a:gd name="connsiteX20" fmla="*/ 1566862 w 1566862"/>
              <a:gd name="connsiteY20" fmla="*/ 590550 h 857250"/>
              <a:gd name="connsiteX21" fmla="*/ 1562100 w 1566862"/>
              <a:gd name="connsiteY21" fmla="*/ 481012 h 857250"/>
              <a:gd name="connsiteX22" fmla="*/ 1552575 w 1566862"/>
              <a:gd name="connsiteY22" fmla="*/ 452437 h 857250"/>
              <a:gd name="connsiteX23" fmla="*/ 1538287 w 1566862"/>
              <a:gd name="connsiteY23" fmla="*/ 442912 h 857250"/>
              <a:gd name="connsiteX24" fmla="*/ 1528762 w 1566862"/>
              <a:gd name="connsiteY24" fmla="*/ 428625 h 857250"/>
              <a:gd name="connsiteX25" fmla="*/ 1514475 w 1566862"/>
              <a:gd name="connsiteY25" fmla="*/ 423862 h 857250"/>
              <a:gd name="connsiteX26" fmla="*/ 1509712 w 1566862"/>
              <a:gd name="connsiteY26" fmla="*/ 409575 h 857250"/>
              <a:gd name="connsiteX27" fmla="*/ 1485900 w 1566862"/>
              <a:gd name="connsiteY27" fmla="*/ 390525 h 857250"/>
              <a:gd name="connsiteX28" fmla="*/ 1476375 w 1566862"/>
              <a:gd name="connsiteY28" fmla="*/ 376237 h 857250"/>
              <a:gd name="connsiteX29" fmla="*/ 1462087 w 1566862"/>
              <a:gd name="connsiteY29" fmla="*/ 366712 h 857250"/>
              <a:gd name="connsiteX30" fmla="*/ 1457325 w 1566862"/>
              <a:gd name="connsiteY30" fmla="*/ 352425 h 857250"/>
              <a:gd name="connsiteX31" fmla="*/ 1428750 w 1566862"/>
              <a:gd name="connsiteY31" fmla="*/ 333375 h 857250"/>
              <a:gd name="connsiteX32" fmla="*/ 1423987 w 1566862"/>
              <a:gd name="connsiteY32" fmla="*/ 319087 h 857250"/>
              <a:gd name="connsiteX33" fmla="*/ 1414462 w 1566862"/>
              <a:gd name="connsiteY33" fmla="*/ 304800 h 857250"/>
              <a:gd name="connsiteX34" fmla="*/ 1385887 w 1566862"/>
              <a:gd name="connsiteY34" fmla="*/ 280987 h 857250"/>
              <a:gd name="connsiteX35" fmla="*/ 1371600 w 1566862"/>
              <a:gd name="connsiteY35" fmla="*/ 276225 h 857250"/>
              <a:gd name="connsiteX36" fmla="*/ 1338262 w 1566862"/>
              <a:gd name="connsiteY36" fmla="*/ 257175 h 857250"/>
              <a:gd name="connsiteX37" fmla="*/ 1323975 w 1566862"/>
              <a:gd name="connsiteY37" fmla="*/ 252412 h 857250"/>
              <a:gd name="connsiteX38" fmla="*/ 1295400 w 1566862"/>
              <a:gd name="connsiteY38" fmla="*/ 233362 h 857250"/>
              <a:gd name="connsiteX39" fmla="*/ 1252537 w 1566862"/>
              <a:gd name="connsiteY39" fmla="*/ 214312 h 857250"/>
              <a:gd name="connsiteX40" fmla="*/ 1233487 w 1566862"/>
              <a:gd name="connsiteY40" fmla="*/ 185737 h 857250"/>
              <a:gd name="connsiteX41" fmla="*/ 1228725 w 1566862"/>
              <a:gd name="connsiteY41" fmla="*/ 171450 h 857250"/>
              <a:gd name="connsiteX42" fmla="*/ 1209675 w 1566862"/>
              <a:gd name="connsiteY42" fmla="*/ 161925 h 857250"/>
              <a:gd name="connsiteX43" fmla="*/ 1204912 w 1566862"/>
              <a:gd name="connsiteY43" fmla="*/ 147637 h 857250"/>
              <a:gd name="connsiteX44" fmla="*/ 1162050 w 1566862"/>
              <a:gd name="connsiteY44" fmla="*/ 133350 h 857250"/>
              <a:gd name="connsiteX45" fmla="*/ 1147762 w 1566862"/>
              <a:gd name="connsiteY45" fmla="*/ 128587 h 857250"/>
              <a:gd name="connsiteX46" fmla="*/ 1133475 w 1566862"/>
              <a:gd name="connsiteY46" fmla="*/ 123825 h 857250"/>
              <a:gd name="connsiteX47" fmla="*/ 1123950 w 1566862"/>
              <a:gd name="connsiteY47" fmla="*/ 109537 h 857250"/>
              <a:gd name="connsiteX48" fmla="*/ 1109662 w 1566862"/>
              <a:gd name="connsiteY48" fmla="*/ 104775 h 857250"/>
              <a:gd name="connsiteX49" fmla="*/ 1104900 w 1566862"/>
              <a:gd name="connsiteY49" fmla="*/ 90487 h 857250"/>
              <a:gd name="connsiteX50" fmla="*/ 1076325 w 1566862"/>
              <a:gd name="connsiteY50" fmla="*/ 80962 h 857250"/>
              <a:gd name="connsiteX51" fmla="*/ 1062037 w 1566862"/>
              <a:gd name="connsiteY51" fmla="*/ 76200 h 857250"/>
              <a:gd name="connsiteX52" fmla="*/ 1033462 w 1566862"/>
              <a:gd name="connsiteY52" fmla="*/ 57150 h 857250"/>
              <a:gd name="connsiteX53" fmla="*/ 1019175 w 1566862"/>
              <a:gd name="connsiteY53" fmla="*/ 47625 h 857250"/>
              <a:gd name="connsiteX54" fmla="*/ 990600 w 1566862"/>
              <a:gd name="connsiteY54" fmla="*/ 38100 h 857250"/>
              <a:gd name="connsiteX55" fmla="*/ 952500 w 1566862"/>
              <a:gd name="connsiteY55" fmla="*/ 28575 h 857250"/>
              <a:gd name="connsiteX56" fmla="*/ 823912 w 1566862"/>
              <a:gd name="connsiteY56" fmla="*/ 23812 h 857250"/>
              <a:gd name="connsiteX57" fmla="*/ 790575 w 1566862"/>
              <a:gd name="connsiteY57" fmla="*/ 14287 h 857250"/>
              <a:gd name="connsiteX58" fmla="*/ 762000 w 1566862"/>
              <a:gd name="connsiteY58" fmla="*/ 4762 h 857250"/>
              <a:gd name="connsiteX59" fmla="*/ 714375 w 1566862"/>
              <a:gd name="connsiteY59" fmla="*/ 0 h 857250"/>
              <a:gd name="connsiteX60" fmla="*/ 371475 w 1566862"/>
              <a:gd name="connsiteY60" fmla="*/ 4762 h 857250"/>
              <a:gd name="connsiteX61" fmla="*/ 319087 w 1566862"/>
              <a:gd name="connsiteY61" fmla="*/ 45244 h 857250"/>
              <a:gd name="connsiteX62" fmla="*/ 302419 w 1566862"/>
              <a:gd name="connsiteY62" fmla="*/ 76200 h 857250"/>
              <a:gd name="connsiteX63" fmla="*/ 276225 w 1566862"/>
              <a:gd name="connsiteY63" fmla="*/ 138112 h 857250"/>
              <a:gd name="connsiteX64" fmla="*/ 257175 w 1566862"/>
              <a:gd name="connsiteY64" fmla="*/ 180975 h 857250"/>
              <a:gd name="connsiteX65" fmla="*/ 242887 w 1566862"/>
              <a:gd name="connsiteY65" fmla="*/ 185737 h 857250"/>
              <a:gd name="connsiteX66" fmla="*/ 195262 w 1566862"/>
              <a:gd name="connsiteY66" fmla="*/ 180975 h 857250"/>
              <a:gd name="connsiteX67" fmla="*/ 166687 w 1566862"/>
              <a:gd name="connsiteY67" fmla="*/ 171450 h 857250"/>
              <a:gd name="connsiteX68" fmla="*/ 152400 w 1566862"/>
              <a:gd name="connsiteY68" fmla="*/ 166687 h 857250"/>
              <a:gd name="connsiteX69" fmla="*/ 76200 w 1566862"/>
              <a:gd name="connsiteY69" fmla="*/ 166687 h 857250"/>
              <a:gd name="connsiteX70" fmla="*/ 71437 w 1566862"/>
              <a:gd name="connsiteY70" fmla="*/ 247650 h 857250"/>
              <a:gd name="connsiteX71" fmla="*/ 38100 w 1566862"/>
              <a:gd name="connsiteY71" fmla="*/ 309562 h 857250"/>
              <a:gd name="connsiteX72" fmla="*/ 14287 w 1566862"/>
              <a:gd name="connsiteY72" fmla="*/ 352425 h 857250"/>
              <a:gd name="connsiteX73" fmla="*/ 0 w 1566862"/>
              <a:gd name="connsiteY73" fmla="*/ 481012 h 857250"/>
              <a:gd name="connsiteX74" fmla="*/ 4762 w 1566862"/>
              <a:gd name="connsiteY74" fmla="*/ 585787 h 857250"/>
              <a:gd name="connsiteX75" fmla="*/ 9525 w 1566862"/>
              <a:gd name="connsiteY75" fmla="*/ 600075 h 857250"/>
              <a:gd name="connsiteX76" fmla="*/ 52387 w 1566862"/>
              <a:gd name="connsiteY76" fmla="*/ 681037 h 857250"/>
              <a:gd name="connsiteX77" fmla="*/ 66675 w 1566862"/>
              <a:gd name="connsiteY77" fmla="*/ 685800 h 857250"/>
              <a:gd name="connsiteX78" fmla="*/ 152400 w 1566862"/>
              <a:gd name="connsiteY78" fmla="*/ 681037 h 857250"/>
              <a:gd name="connsiteX79" fmla="*/ 176212 w 1566862"/>
              <a:gd name="connsiteY79" fmla="*/ 661987 h 857250"/>
              <a:gd name="connsiteX80" fmla="*/ 209550 w 1566862"/>
              <a:gd name="connsiteY80" fmla="*/ 642937 h 857250"/>
              <a:gd name="connsiteX81" fmla="*/ 252412 w 1566862"/>
              <a:gd name="connsiteY81" fmla="*/ 647700 h 857250"/>
              <a:gd name="connsiteX82" fmla="*/ 328612 w 1566862"/>
              <a:gd name="connsiteY82" fmla="*/ 657225 h 857250"/>
              <a:gd name="connsiteX83" fmla="*/ 381000 w 1566862"/>
              <a:gd name="connsiteY83" fmla="*/ 671512 h 857250"/>
              <a:gd name="connsiteX84" fmla="*/ 433387 w 1566862"/>
              <a:gd name="connsiteY84" fmla="*/ 685800 h 857250"/>
              <a:gd name="connsiteX85" fmla="*/ 523875 w 1566862"/>
              <a:gd name="connsiteY85" fmla="*/ 700087 h 857250"/>
              <a:gd name="connsiteX86" fmla="*/ 538162 w 1566862"/>
              <a:gd name="connsiteY86" fmla="*/ 704850 h 857250"/>
              <a:gd name="connsiteX87" fmla="*/ 629602 w 1566862"/>
              <a:gd name="connsiteY87" fmla="*/ 824865 h 857250"/>
              <a:gd name="connsiteX88" fmla="*/ 623887 w 1566862"/>
              <a:gd name="connsiteY88" fmla="*/ 823912 h 857250"/>
              <a:gd name="connsiteX0" fmla="*/ 623887 w 1566862"/>
              <a:gd name="connsiteY0" fmla="*/ 823912 h 867868"/>
              <a:gd name="connsiteX1" fmla="*/ 652462 w 1566862"/>
              <a:gd name="connsiteY1" fmla="*/ 838200 h 867868"/>
              <a:gd name="connsiteX2" fmla="*/ 666750 w 1566862"/>
              <a:gd name="connsiteY2" fmla="*/ 847725 h 867868"/>
              <a:gd name="connsiteX3" fmla="*/ 695325 w 1566862"/>
              <a:gd name="connsiteY3" fmla="*/ 857250 h 867868"/>
              <a:gd name="connsiteX4" fmla="*/ 800100 w 1566862"/>
              <a:gd name="connsiteY4" fmla="*/ 852487 h 867868"/>
              <a:gd name="connsiteX5" fmla="*/ 828675 w 1566862"/>
              <a:gd name="connsiteY5" fmla="*/ 842962 h 867868"/>
              <a:gd name="connsiteX6" fmla="*/ 842962 w 1566862"/>
              <a:gd name="connsiteY6" fmla="*/ 833437 h 867868"/>
              <a:gd name="connsiteX7" fmla="*/ 847725 w 1566862"/>
              <a:gd name="connsiteY7" fmla="*/ 814387 h 867868"/>
              <a:gd name="connsiteX8" fmla="*/ 862012 w 1566862"/>
              <a:gd name="connsiteY8" fmla="*/ 804862 h 867868"/>
              <a:gd name="connsiteX9" fmla="*/ 942975 w 1566862"/>
              <a:gd name="connsiteY9" fmla="*/ 800100 h 867868"/>
              <a:gd name="connsiteX10" fmla="*/ 1366837 w 1566862"/>
              <a:gd name="connsiteY10" fmla="*/ 795337 h 867868"/>
              <a:gd name="connsiteX11" fmla="*/ 1419225 w 1566862"/>
              <a:gd name="connsiteY11" fmla="*/ 785812 h 867868"/>
              <a:gd name="connsiteX12" fmla="*/ 1447800 w 1566862"/>
              <a:gd name="connsiteY12" fmla="*/ 776287 h 867868"/>
              <a:gd name="connsiteX13" fmla="*/ 1471612 w 1566862"/>
              <a:gd name="connsiteY13" fmla="*/ 771525 h 867868"/>
              <a:gd name="connsiteX14" fmla="*/ 1509712 w 1566862"/>
              <a:gd name="connsiteY14" fmla="*/ 762000 h 867868"/>
              <a:gd name="connsiteX15" fmla="*/ 1538287 w 1566862"/>
              <a:gd name="connsiteY15" fmla="*/ 738187 h 867868"/>
              <a:gd name="connsiteX16" fmla="*/ 1543050 w 1566862"/>
              <a:gd name="connsiteY16" fmla="*/ 723900 h 867868"/>
              <a:gd name="connsiteX17" fmla="*/ 1552575 w 1566862"/>
              <a:gd name="connsiteY17" fmla="*/ 709612 h 867868"/>
              <a:gd name="connsiteX18" fmla="*/ 1552575 w 1566862"/>
              <a:gd name="connsiteY18" fmla="*/ 657225 h 867868"/>
              <a:gd name="connsiteX19" fmla="*/ 1557337 w 1566862"/>
              <a:gd name="connsiteY19" fmla="*/ 619125 h 867868"/>
              <a:gd name="connsiteX20" fmla="*/ 1566862 w 1566862"/>
              <a:gd name="connsiteY20" fmla="*/ 590550 h 867868"/>
              <a:gd name="connsiteX21" fmla="*/ 1562100 w 1566862"/>
              <a:gd name="connsiteY21" fmla="*/ 481012 h 867868"/>
              <a:gd name="connsiteX22" fmla="*/ 1552575 w 1566862"/>
              <a:gd name="connsiteY22" fmla="*/ 452437 h 867868"/>
              <a:gd name="connsiteX23" fmla="*/ 1538287 w 1566862"/>
              <a:gd name="connsiteY23" fmla="*/ 442912 h 867868"/>
              <a:gd name="connsiteX24" fmla="*/ 1528762 w 1566862"/>
              <a:gd name="connsiteY24" fmla="*/ 428625 h 867868"/>
              <a:gd name="connsiteX25" fmla="*/ 1514475 w 1566862"/>
              <a:gd name="connsiteY25" fmla="*/ 423862 h 867868"/>
              <a:gd name="connsiteX26" fmla="*/ 1509712 w 1566862"/>
              <a:gd name="connsiteY26" fmla="*/ 409575 h 867868"/>
              <a:gd name="connsiteX27" fmla="*/ 1485900 w 1566862"/>
              <a:gd name="connsiteY27" fmla="*/ 390525 h 867868"/>
              <a:gd name="connsiteX28" fmla="*/ 1476375 w 1566862"/>
              <a:gd name="connsiteY28" fmla="*/ 376237 h 867868"/>
              <a:gd name="connsiteX29" fmla="*/ 1462087 w 1566862"/>
              <a:gd name="connsiteY29" fmla="*/ 366712 h 867868"/>
              <a:gd name="connsiteX30" fmla="*/ 1457325 w 1566862"/>
              <a:gd name="connsiteY30" fmla="*/ 352425 h 867868"/>
              <a:gd name="connsiteX31" fmla="*/ 1428750 w 1566862"/>
              <a:gd name="connsiteY31" fmla="*/ 333375 h 867868"/>
              <a:gd name="connsiteX32" fmla="*/ 1423987 w 1566862"/>
              <a:gd name="connsiteY32" fmla="*/ 319087 h 867868"/>
              <a:gd name="connsiteX33" fmla="*/ 1414462 w 1566862"/>
              <a:gd name="connsiteY33" fmla="*/ 304800 h 867868"/>
              <a:gd name="connsiteX34" fmla="*/ 1385887 w 1566862"/>
              <a:gd name="connsiteY34" fmla="*/ 280987 h 867868"/>
              <a:gd name="connsiteX35" fmla="*/ 1371600 w 1566862"/>
              <a:gd name="connsiteY35" fmla="*/ 276225 h 867868"/>
              <a:gd name="connsiteX36" fmla="*/ 1338262 w 1566862"/>
              <a:gd name="connsiteY36" fmla="*/ 257175 h 867868"/>
              <a:gd name="connsiteX37" fmla="*/ 1323975 w 1566862"/>
              <a:gd name="connsiteY37" fmla="*/ 252412 h 867868"/>
              <a:gd name="connsiteX38" fmla="*/ 1295400 w 1566862"/>
              <a:gd name="connsiteY38" fmla="*/ 233362 h 867868"/>
              <a:gd name="connsiteX39" fmla="*/ 1252537 w 1566862"/>
              <a:gd name="connsiteY39" fmla="*/ 214312 h 867868"/>
              <a:gd name="connsiteX40" fmla="*/ 1233487 w 1566862"/>
              <a:gd name="connsiteY40" fmla="*/ 185737 h 867868"/>
              <a:gd name="connsiteX41" fmla="*/ 1228725 w 1566862"/>
              <a:gd name="connsiteY41" fmla="*/ 171450 h 867868"/>
              <a:gd name="connsiteX42" fmla="*/ 1209675 w 1566862"/>
              <a:gd name="connsiteY42" fmla="*/ 161925 h 867868"/>
              <a:gd name="connsiteX43" fmla="*/ 1204912 w 1566862"/>
              <a:gd name="connsiteY43" fmla="*/ 147637 h 867868"/>
              <a:gd name="connsiteX44" fmla="*/ 1162050 w 1566862"/>
              <a:gd name="connsiteY44" fmla="*/ 133350 h 867868"/>
              <a:gd name="connsiteX45" fmla="*/ 1147762 w 1566862"/>
              <a:gd name="connsiteY45" fmla="*/ 128587 h 867868"/>
              <a:gd name="connsiteX46" fmla="*/ 1133475 w 1566862"/>
              <a:gd name="connsiteY46" fmla="*/ 123825 h 867868"/>
              <a:gd name="connsiteX47" fmla="*/ 1123950 w 1566862"/>
              <a:gd name="connsiteY47" fmla="*/ 109537 h 867868"/>
              <a:gd name="connsiteX48" fmla="*/ 1109662 w 1566862"/>
              <a:gd name="connsiteY48" fmla="*/ 104775 h 867868"/>
              <a:gd name="connsiteX49" fmla="*/ 1104900 w 1566862"/>
              <a:gd name="connsiteY49" fmla="*/ 90487 h 867868"/>
              <a:gd name="connsiteX50" fmla="*/ 1076325 w 1566862"/>
              <a:gd name="connsiteY50" fmla="*/ 80962 h 867868"/>
              <a:gd name="connsiteX51" fmla="*/ 1062037 w 1566862"/>
              <a:gd name="connsiteY51" fmla="*/ 76200 h 867868"/>
              <a:gd name="connsiteX52" fmla="*/ 1033462 w 1566862"/>
              <a:gd name="connsiteY52" fmla="*/ 57150 h 867868"/>
              <a:gd name="connsiteX53" fmla="*/ 1019175 w 1566862"/>
              <a:gd name="connsiteY53" fmla="*/ 47625 h 867868"/>
              <a:gd name="connsiteX54" fmla="*/ 990600 w 1566862"/>
              <a:gd name="connsiteY54" fmla="*/ 38100 h 867868"/>
              <a:gd name="connsiteX55" fmla="*/ 952500 w 1566862"/>
              <a:gd name="connsiteY55" fmla="*/ 28575 h 867868"/>
              <a:gd name="connsiteX56" fmla="*/ 823912 w 1566862"/>
              <a:gd name="connsiteY56" fmla="*/ 23812 h 867868"/>
              <a:gd name="connsiteX57" fmla="*/ 790575 w 1566862"/>
              <a:gd name="connsiteY57" fmla="*/ 14287 h 867868"/>
              <a:gd name="connsiteX58" fmla="*/ 762000 w 1566862"/>
              <a:gd name="connsiteY58" fmla="*/ 4762 h 867868"/>
              <a:gd name="connsiteX59" fmla="*/ 714375 w 1566862"/>
              <a:gd name="connsiteY59" fmla="*/ 0 h 867868"/>
              <a:gd name="connsiteX60" fmla="*/ 371475 w 1566862"/>
              <a:gd name="connsiteY60" fmla="*/ 4762 h 867868"/>
              <a:gd name="connsiteX61" fmla="*/ 319087 w 1566862"/>
              <a:gd name="connsiteY61" fmla="*/ 45244 h 867868"/>
              <a:gd name="connsiteX62" fmla="*/ 302419 w 1566862"/>
              <a:gd name="connsiteY62" fmla="*/ 76200 h 867868"/>
              <a:gd name="connsiteX63" fmla="*/ 276225 w 1566862"/>
              <a:gd name="connsiteY63" fmla="*/ 138112 h 867868"/>
              <a:gd name="connsiteX64" fmla="*/ 257175 w 1566862"/>
              <a:gd name="connsiteY64" fmla="*/ 180975 h 867868"/>
              <a:gd name="connsiteX65" fmla="*/ 242887 w 1566862"/>
              <a:gd name="connsiteY65" fmla="*/ 185737 h 867868"/>
              <a:gd name="connsiteX66" fmla="*/ 195262 w 1566862"/>
              <a:gd name="connsiteY66" fmla="*/ 180975 h 867868"/>
              <a:gd name="connsiteX67" fmla="*/ 166687 w 1566862"/>
              <a:gd name="connsiteY67" fmla="*/ 171450 h 867868"/>
              <a:gd name="connsiteX68" fmla="*/ 152400 w 1566862"/>
              <a:gd name="connsiteY68" fmla="*/ 166687 h 867868"/>
              <a:gd name="connsiteX69" fmla="*/ 76200 w 1566862"/>
              <a:gd name="connsiteY69" fmla="*/ 166687 h 867868"/>
              <a:gd name="connsiteX70" fmla="*/ 71437 w 1566862"/>
              <a:gd name="connsiteY70" fmla="*/ 247650 h 867868"/>
              <a:gd name="connsiteX71" fmla="*/ 38100 w 1566862"/>
              <a:gd name="connsiteY71" fmla="*/ 309562 h 867868"/>
              <a:gd name="connsiteX72" fmla="*/ 14287 w 1566862"/>
              <a:gd name="connsiteY72" fmla="*/ 352425 h 867868"/>
              <a:gd name="connsiteX73" fmla="*/ 0 w 1566862"/>
              <a:gd name="connsiteY73" fmla="*/ 481012 h 867868"/>
              <a:gd name="connsiteX74" fmla="*/ 4762 w 1566862"/>
              <a:gd name="connsiteY74" fmla="*/ 585787 h 867868"/>
              <a:gd name="connsiteX75" fmla="*/ 9525 w 1566862"/>
              <a:gd name="connsiteY75" fmla="*/ 600075 h 867868"/>
              <a:gd name="connsiteX76" fmla="*/ 52387 w 1566862"/>
              <a:gd name="connsiteY76" fmla="*/ 681037 h 867868"/>
              <a:gd name="connsiteX77" fmla="*/ 66675 w 1566862"/>
              <a:gd name="connsiteY77" fmla="*/ 685800 h 867868"/>
              <a:gd name="connsiteX78" fmla="*/ 152400 w 1566862"/>
              <a:gd name="connsiteY78" fmla="*/ 681037 h 867868"/>
              <a:gd name="connsiteX79" fmla="*/ 176212 w 1566862"/>
              <a:gd name="connsiteY79" fmla="*/ 661987 h 867868"/>
              <a:gd name="connsiteX80" fmla="*/ 209550 w 1566862"/>
              <a:gd name="connsiteY80" fmla="*/ 642937 h 867868"/>
              <a:gd name="connsiteX81" fmla="*/ 252412 w 1566862"/>
              <a:gd name="connsiteY81" fmla="*/ 647700 h 867868"/>
              <a:gd name="connsiteX82" fmla="*/ 328612 w 1566862"/>
              <a:gd name="connsiteY82" fmla="*/ 657225 h 867868"/>
              <a:gd name="connsiteX83" fmla="*/ 381000 w 1566862"/>
              <a:gd name="connsiteY83" fmla="*/ 671512 h 867868"/>
              <a:gd name="connsiteX84" fmla="*/ 433387 w 1566862"/>
              <a:gd name="connsiteY84" fmla="*/ 685800 h 867868"/>
              <a:gd name="connsiteX85" fmla="*/ 523875 w 1566862"/>
              <a:gd name="connsiteY85" fmla="*/ 700087 h 867868"/>
              <a:gd name="connsiteX86" fmla="*/ 538162 w 1566862"/>
              <a:gd name="connsiteY86" fmla="*/ 704850 h 867868"/>
              <a:gd name="connsiteX87" fmla="*/ 629602 w 1566862"/>
              <a:gd name="connsiteY87" fmla="*/ 824865 h 867868"/>
              <a:gd name="connsiteX88" fmla="*/ 623887 w 1566862"/>
              <a:gd name="connsiteY88" fmla="*/ 823912 h 867868"/>
              <a:gd name="connsiteX0" fmla="*/ 629602 w 1566862"/>
              <a:gd name="connsiteY0" fmla="*/ 824865 h 857250"/>
              <a:gd name="connsiteX1" fmla="*/ 652462 w 1566862"/>
              <a:gd name="connsiteY1" fmla="*/ 838200 h 857250"/>
              <a:gd name="connsiteX2" fmla="*/ 666750 w 1566862"/>
              <a:gd name="connsiteY2" fmla="*/ 847725 h 857250"/>
              <a:gd name="connsiteX3" fmla="*/ 695325 w 1566862"/>
              <a:gd name="connsiteY3" fmla="*/ 857250 h 857250"/>
              <a:gd name="connsiteX4" fmla="*/ 800100 w 1566862"/>
              <a:gd name="connsiteY4" fmla="*/ 852487 h 857250"/>
              <a:gd name="connsiteX5" fmla="*/ 828675 w 1566862"/>
              <a:gd name="connsiteY5" fmla="*/ 842962 h 857250"/>
              <a:gd name="connsiteX6" fmla="*/ 842962 w 1566862"/>
              <a:gd name="connsiteY6" fmla="*/ 833437 h 857250"/>
              <a:gd name="connsiteX7" fmla="*/ 847725 w 1566862"/>
              <a:gd name="connsiteY7" fmla="*/ 814387 h 857250"/>
              <a:gd name="connsiteX8" fmla="*/ 862012 w 1566862"/>
              <a:gd name="connsiteY8" fmla="*/ 804862 h 857250"/>
              <a:gd name="connsiteX9" fmla="*/ 942975 w 1566862"/>
              <a:gd name="connsiteY9" fmla="*/ 800100 h 857250"/>
              <a:gd name="connsiteX10" fmla="*/ 1366837 w 1566862"/>
              <a:gd name="connsiteY10" fmla="*/ 795337 h 857250"/>
              <a:gd name="connsiteX11" fmla="*/ 1419225 w 1566862"/>
              <a:gd name="connsiteY11" fmla="*/ 785812 h 857250"/>
              <a:gd name="connsiteX12" fmla="*/ 1447800 w 1566862"/>
              <a:gd name="connsiteY12" fmla="*/ 776287 h 857250"/>
              <a:gd name="connsiteX13" fmla="*/ 1471612 w 1566862"/>
              <a:gd name="connsiteY13" fmla="*/ 771525 h 857250"/>
              <a:gd name="connsiteX14" fmla="*/ 1509712 w 1566862"/>
              <a:gd name="connsiteY14" fmla="*/ 762000 h 857250"/>
              <a:gd name="connsiteX15" fmla="*/ 1538287 w 1566862"/>
              <a:gd name="connsiteY15" fmla="*/ 738187 h 857250"/>
              <a:gd name="connsiteX16" fmla="*/ 1543050 w 1566862"/>
              <a:gd name="connsiteY16" fmla="*/ 723900 h 857250"/>
              <a:gd name="connsiteX17" fmla="*/ 1552575 w 1566862"/>
              <a:gd name="connsiteY17" fmla="*/ 709612 h 857250"/>
              <a:gd name="connsiteX18" fmla="*/ 1552575 w 1566862"/>
              <a:gd name="connsiteY18" fmla="*/ 657225 h 857250"/>
              <a:gd name="connsiteX19" fmla="*/ 1557337 w 1566862"/>
              <a:gd name="connsiteY19" fmla="*/ 619125 h 857250"/>
              <a:gd name="connsiteX20" fmla="*/ 1566862 w 1566862"/>
              <a:gd name="connsiteY20" fmla="*/ 590550 h 857250"/>
              <a:gd name="connsiteX21" fmla="*/ 1562100 w 1566862"/>
              <a:gd name="connsiteY21" fmla="*/ 481012 h 857250"/>
              <a:gd name="connsiteX22" fmla="*/ 1552575 w 1566862"/>
              <a:gd name="connsiteY22" fmla="*/ 452437 h 857250"/>
              <a:gd name="connsiteX23" fmla="*/ 1538287 w 1566862"/>
              <a:gd name="connsiteY23" fmla="*/ 442912 h 857250"/>
              <a:gd name="connsiteX24" fmla="*/ 1528762 w 1566862"/>
              <a:gd name="connsiteY24" fmla="*/ 428625 h 857250"/>
              <a:gd name="connsiteX25" fmla="*/ 1514475 w 1566862"/>
              <a:gd name="connsiteY25" fmla="*/ 423862 h 857250"/>
              <a:gd name="connsiteX26" fmla="*/ 1509712 w 1566862"/>
              <a:gd name="connsiteY26" fmla="*/ 409575 h 857250"/>
              <a:gd name="connsiteX27" fmla="*/ 1485900 w 1566862"/>
              <a:gd name="connsiteY27" fmla="*/ 390525 h 857250"/>
              <a:gd name="connsiteX28" fmla="*/ 1476375 w 1566862"/>
              <a:gd name="connsiteY28" fmla="*/ 376237 h 857250"/>
              <a:gd name="connsiteX29" fmla="*/ 1462087 w 1566862"/>
              <a:gd name="connsiteY29" fmla="*/ 366712 h 857250"/>
              <a:gd name="connsiteX30" fmla="*/ 1457325 w 1566862"/>
              <a:gd name="connsiteY30" fmla="*/ 352425 h 857250"/>
              <a:gd name="connsiteX31" fmla="*/ 1428750 w 1566862"/>
              <a:gd name="connsiteY31" fmla="*/ 333375 h 857250"/>
              <a:gd name="connsiteX32" fmla="*/ 1423987 w 1566862"/>
              <a:gd name="connsiteY32" fmla="*/ 319087 h 857250"/>
              <a:gd name="connsiteX33" fmla="*/ 1414462 w 1566862"/>
              <a:gd name="connsiteY33" fmla="*/ 304800 h 857250"/>
              <a:gd name="connsiteX34" fmla="*/ 1385887 w 1566862"/>
              <a:gd name="connsiteY34" fmla="*/ 280987 h 857250"/>
              <a:gd name="connsiteX35" fmla="*/ 1371600 w 1566862"/>
              <a:gd name="connsiteY35" fmla="*/ 276225 h 857250"/>
              <a:gd name="connsiteX36" fmla="*/ 1338262 w 1566862"/>
              <a:gd name="connsiteY36" fmla="*/ 257175 h 857250"/>
              <a:gd name="connsiteX37" fmla="*/ 1323975 w 1566862"/>
              <a:gd name="connsiteY37" fmla="*/ 252412 h 857250"/>
              <a:gd name="connsiteX38" fmla="*/ 1295400 w 1566862"/>
              <a:gd name="connsiteY38" fmla="*/ 233362 h 857250"/>
              <a:gd name="connsiteX39" fmla="*/ 1252537 w 1566862"/>
              <a:gd name="connsiteY39" fmla="*/ 214312 h 857250"/>
              <a:gd name="connsiteX40" fmla="*/ 1233487 w 1566862"/>
              <a:gd name="connsiteY40" fmla="*/ 185737 h 857250"/>
              <a:gd name="connsiteX41" fmla="*/ 1228725 w 1566862"/>
              <a:gd name="connsiteY41" fmla="*/ 171450 h 857250"/>
              <a:gd name="connsiteX42" fmla="*/ 1209675 w 1566862"/>
              <a:gd name="connsiteY42" fmla="*/ 161925 h 857250"/>
              <a:gd name="connsiteX43" fmla="*/ 1204912 w 1566862"/>
              <a:gd name="connsiteY43" fmla="*/ 147637 h 857250"/>
              <a:gd name="connsiteX44" fmla="*/ 1162050 w 1566862"/>
              <a:gd name="connsiteY44" fmla="*/ 133350 h 857250"/>
              <a:gd name="connsiteX45" fmla="*/ 1147762 w 1566862"/>
              <a:gd name="connsiteY45" fmla="*/ 128587 h 857250"/>
              <a:gd name="connsiteX46" fmla="*/ 1133475 w 1566862"/>
              <a:gd name="connsiteY46" fmla="*/ 123825 h 857250"/>
              <a:gd name="connsiteX47" fmla="*/ 1123950 w 1566862"/>
              <a:gd name="connsiteY47" fmla="*/ 109537 h 857250"/>
              <a:gd name="connsiteX48" fmla="*/ 1109662 w 1566862"/>
              <a:gd name="connsiteY48" fmla="*/ 104775 h 857250"/>
              <a:gd name="connsiteX49" fmla="*/ 1104900 w 1566862"/>
              <a:gd name="connsiteY49" fmla="*/ 90487 h 857250"/>
              <a:gd name="connsiteX50" fmla="*/ 1076325 w 1566862"/>
              <a:gd name="connsiteY50" fmla="*/ 80962 h 857250"/>
              <a:gd name="connsiteX51" fmla="*/ 1062037 w 1566862"/>
              <a:gd name="connsiteY51" fmla="*/ 76200 h 857250"/>
              <a:gd name="connsiteX52" fmla="*/ 1033462 w 1566862"/>
              <a:gd name="connsiteY52" fmla="*/ 57150 h 857250"/>
              <a:gd name="connsiteX53" fmla="*/ 1019175 w 1566862"/>
              <a:gd name="connsiteY53" fmla="*/ 47625 h 857250"/>
              <a:gd name="connsiteX54" fmla="*/ 990600 w 1566862"/>
              <a:gd name="connsiteY54" fmla="*/ 38100 h 857250"/>
              <a:gd name="connsiteX55" fmla="*/ 952500 w 1566862"/>
              <a:gd name="connsiteY55" fmla="*/ 28575 h 857250"/>
              <a:gd name="connsiteX56" fmla="*/ 823912 w 1566862"/>
              <a:gd name="connsiteY56" fmla="*/ 23812 h 857250"/>
              <a:gd name="connsiteX57" fmla="*/ 790575 w 1566862"/>
              <a:gd name="connsiteY57" fmla="*/ 14287 h 857250"/>
              <a:gd name="connsiteX58" fmla="*/ 762000 w 1566862"/>
              <a:gd name="connsiteY58" fmla="*/ 4762 h 857250"/>
              <a:gd name="connsiteX59" fmla="*/ 714375 w 1566862"/>
              <a:gd name="connsiteY59" fmla="*/ 0 h 857250"/>
              <a:gd name="connsiteX60" fmla="*/ 371475 w 1566862"/>
              <a:gd name="connsiteY60" fmla="*/ 4762 h 857250"/>
              <a:gd name="connsiteX61" fmla="*/ 319087 w 1566862"/>
              <a:gd name="connsiteY61" fmla="*/ 45244 h 857250"/>
              <a:gd name="connsiteX62" fmla="*/ 302419 w 1566862"/>
              <a:gd name="connsiteY62" fmla="*/ 76200 h 857250"/>
              <a:gd name="connsiteX63" fmla="*/ 276225 w 1566862"/>
              <a:gd name="connsiteY63" fmla="*/ 138112 h 857250"/>
              <a:gd name="connsiteX64" fmla="*/ 257175 w 1566862"/>
              <a:gd name="connsiteY64" fmla="*/ 180975 h 857250"/>
              <a:gd name="connsiteX65" fmla="*/ 242887 w 1566862"/>
              <a:gd name="connsiteY65" fmla="*/ 185737 h 857250"/>
              <a:gd name="connsiteX66" fmla="*/ 195262 w 1566862"/>
              <a:gd name="connsiteY66" fmla="*/ 180975 h 857250"/>
              <a:gd name="connsiteX67" fmla="*/ 166687 w 1566862"/>
              <a:gd name="connsiteY67" fmla="*/ 171450 h 857250"/>
              <a:gd name="connsiteX68" fmla="*/ 152400 w 1566862"/>
              <a:gd name="connsiteY68" fmla="*/ 166687 h 857250"/>
              <a:gd name="connsiteX69" fmla="*/ 76200 w 1566862"/>
              <a:gd name="connsiteY69" fmla="*/ 166687 h 857250"/>
              <a:gd name="connsiteX70" fmla="*/ 71437 w 1566862"/>
              <a:gd name="connsiteY70" fmla="*/ 247650 h 857250"/>
              <a:gd name="connsiteX71" fmla="*/ 38100 w 1566862"/>
              <a:gd name="connsiteY71" fmla="*/ 309562 h 857250"/>
              <a:gd name="connsiteX72" fmla="*/ 14287 w 1566862"/>
              <a:gd name="connsiteY72" fmla="*/ 352425 h 857250"/>
              <a:gd name="connsiteX73" fmla="*/ 0 w 1566862"/>
              <a:gd name="connsiteY73" fmla="*/ 481012 h 857250"/>
              <a:gd name="connsiteX74" fmla="*/ 4762 w 1566862"/>
              <a:gd name="connsiteY74" fmla="*/ 585787 h 857250"/>
              <a:gd name="connsiteX75" fmla="*/ 9525 w 1566862"/>
              <a:gd name="connsiteY75" fmla="*/ 600075 h 857250"/>
              <a:gd name="connsiteX76" fmla="*/ 52387 w 1566862"/>
              <a:gd name="connsiteY76" fmla="*/ 681037 h 857250"/>
              <a:gd name="connsiteX77" fmla="*/ 66675 w 1566862"/>
              <a:gd name="connsiteY77" fmla="*/ 685800 h 857250"/>
              <a:gd name="connsiteX78" fmla="*/ 152400 w 1566862"/>
              <a:gd name="connsiteY78" fmla="*/ 681037 h 857250"/>
              <a:gd name="connsiteX79" fmla="*/ 176212 w 1566862"/>
              <a:gd name="connsiteY79" fmla="*/ 661987 h 857250"/>
              <a:gd name="connsiteX80" fmla="*/ 209550 w 1566862"/>
              <a:gd name="connsiteY80" fmla="*/ 642937 h 857250"/>
              <a:gd name="connsiteX81" fmla="*/ 252412 w 1566862"/>
              <a:gd name="connsiteY81" fmla="*/ 647700 h 857250"/>
              <a:gd name="connsiteX82" fmla="*/ 328612 w 1566862"/>
              <a:gd name="connsiteY82" fmla="*/ 657225 h 857250"/>
              <a:gd name="connsiteX83" fmla="*/ 381000 w 1566862"/>
              <a:gd name="connsiteY83" fmla="*/ 671512 h 857250"/>
              <a:gd name="connsiteX84" fmla="*/ 433387 w 1566862"/>
              <a:gd name="connsiteY84" fmla="*/ 685800 h 857250"/>
              <a:gd name="connsiteX85" fmla="*/ 523875 w 1566862"/>
              <a:gd name="connsiteY85" fmla="*/ 700087 h 857250"/>
              <a:gd name="connsiteX86" fmla="*/ 538162 w 1566862"/>
              <a:gd name="connsiteY86" fmla="*/ 704850 h 857250"/>
              <a:gd name="connsiteX87" fmla="*/ 629602 w 1566862"/>
              <a:gd name="connsiteY87" fmla="*/ 824865 h 857250"/>
              <a:gd name="connsiteX0" fmla="*/ 629602 w 1566862"/>
              <a:gd name="connsiteY0" fmla="*/ 824865 h 852611"/>
              <a:gd name="connsiteX1" fmla="*/ 652462 w 1566862"/>
              <a:gd name="connsiteY1" fmla="*/ 838200 h 852611"/>
              <a:gd name="connsiteX2" fmla="*/ 666750 w 1566862"/>
              <a:gd name="connsiteY2" fmla="*/ 847725 h 852611"/>
              <a:gd name="connsiteX3" fmla="*/ 800100 w 1566862"/>
              <a:gd name="connsiteY3" fmla="*/ 852487 h 852611"/>
              <a:gd name="connsiteX4" fmla="*/ 828675 w 1566862"/>
              <a:gd name="connsiteY4" fmla="*/ 842962 h 852611"/>
              <a:gd name="connsiteX5" fmla="*/ 842962 w 1566862"/>
              <a:gd name="connsiteY5" fmla="*/ 833437 h 852611"/>
              <a:gd name="connsiteX6" fmla="*/ 847725 w 1566862"/>
              <a:gd name="connsiteY6" fmla="*/ 814387 h 852611"/>
              <a:gd name="connsiteX7" fmla="*/ 862012 w 1566862"/>
              <a:gd name="connsiteY7" fmla="*/ 804862 h 852611"/>
              <a:gd name="connsiteX8" fmla="*/ 942975 w 1566862"/>
              <a:gd name="connsiteY8" fmla="*/ 800100 h 852611"/>
              <a:gd name="connsiteX9" fmla="*/ 1366837 w 1566862"/>
              <a:gd name="connsiteY9" fmla="*/ 795337 h 852611"/>
              <a:gd name="connsiteX10" fmla="*/ 1419225 w 1566862"/>
              <a:gd name="connsiteY10" fmla="*/ 785812 h 852611"/>
              <a:gd name="connsiteX11" fmla="*/ 1447800 w 1566862"/>
              <a:gd name="connsiteY11" fmla="*/ 776287 h 852611"/>
              <a:gd name="connsiteX12" fmla="*/ 1471612 w 1566862"/>
              <a:gd name="connsiteY12" fmla="*/ 771525 h 852611"/>
              <a:gd name="connsiteX13" fmla="*/ 1509712 w 1566862"/>
              <a:gd name="connsiteY13" fmla="*/ 762000 h 852611"/>
              <a:gd name="connsiteX14" fmla="*/ 1538287 w 1566862"/>
              <a:gd name="connsiteY14" fmla="*/ 738187 h 852611"/>
              <a:gd name="connsiteX15" fmla="*/ 1543050 w 1566862"/>
              <a:gd name="connsiteY15" fmla="*/ 723900 h 852611"/>
              <a:gd name="connsiteX16" fmla="*/ 1552575 w 1566862"/>
              <a:gd name="connsiteY16" fmla="*/ 709612 h 852611"/>
              <a:gd name="connsiteX17" fmla="*/ 1552575 w 1566862"/>
              <a:gd name="connsiteY17" fmla="*/ 657225 h 852611"/>
              <a:gd name="connsiteX18" fmla="*/ 1557337 w 1566862"/>
              <a:gd name="connsiteY18" fmla="*/ 619125 h 852611"/>
              <a:gd name="connsiteX19" fmla="*/ 1566862 w 1566862"/>
              <a:gd name="connsiteY19" fmla="*/ 590550 h 852611"/>
              <a:gd name="connsiteX20" fmla="*/ 1562100 w 1566862"/>
              <a:gd name="connsiteY20" fmla="*/ 481012 h 852611"/>
              <a:gd name="connsiteX21" fmla="*/ 1552575 w 1566862"/>
              <a:gd name="connsiteY21" fmla="*/ 452437 h 852611"/>
              <a:gd name="connsiteX22" fmla="*/ 1538287 w 1566862"/>
              <a:gd name="connsiteY22" fmla="*/ 442912 h 852611"/>
              <a:gd name="connsiteX23" fmla="*/ 1528762 w 1566862"/>
              <a:gd name="connsiteY23" fmla="*/ 428625 h 852611"/>
              <a:gd name="connsiteX24" fmla="*/ 1514475 w 1566862"/>
              <a:gd name="connsiteY24" fmla="*/ 423862 h 852611"/>
              <a:gd name="connsiteX25" fmla="*/ 1509712 w 1566862"/>
              <a:gd name="connsiteY25" fmla="*/ 409575 h 852611"/>
              <a:gd name="connsiteX26" fmla="*/ 1485900 w 1566862"/>
              <a:gd name="connsiteY26" fmla="*/ 390525 h 852611"/>
              <a:gd name="connsiteX27" fmla="*/ 1476375 w 1566862"/>
              <a:gd name="connsiteY27" fmla="*/ 376237 h 852611"/>
              <a:gd name="connsiteX28" fmla="*/ 1462087 w 1566862"/>
              <a:gd name="connsiteY28" fmla="*/ 366712 h 852611"/>
              <a:gd name="connsiteX29" fmla="*/ 1457325 w 1566862"/>
              <a:gd name="connsiteY29" fmla="*/ 352425 h 852611"/>
              <a:gd name="connsiteX30" fmla="*/ 1428750 w 1566862"/>
              <a:gd name="connsiteY30" fmla="*/ 333375 h 852611"/>
              <a:gd name="connsiteX31" fmla="*/ 1423987 w 1566862"/>
              <a:gd name="connsiteY31" fmla="*/ 319087 h 852611"/>
              <a:gd name="connsiteX32" fmla="*/ 1414462 w 1566862"/>
              <a:gd name="connsiteY32" fmla="*/ 304800 h 852611"/>
              <a:gd name="connsiteX33" fmla="*/ 1385887 w 1566862"/>
              <a:gd name="connsiteY33" fmla="*/ 280987 h 852611"/>
              <a:gd name="connsiteX34" fmla="*/ 1371600 w 1566862"/>
              <a:gd name="connsiteY34" fmla="*/ 276225 h 852611"/>
              <a:gd name="connsiteX35" fmla="*/ 1338262 w 1566862"/>
              <a:gd name="connsiteY35" fmla="*/ 257175 h 852611"/>
              <a:gd name="connsiteX36" fmla="*/ 1323975 w 1566862"/>
              <a:gd name="connsiteY36" fmla="*/ 252412 h 852611"/>
              <a:gd name="connsiteX37" fmla="*/ 1295400 w 1566862"/>
              <a:gd name="connsiteY37" fmla="*/ 233362 h 852611"/>
              <a:gd name="connsiteX38" fmla="*/ 1252537 w 1566862"/>
              <a:gd name="connsiteY38" fmla="*/ 214312 h 852611"/>
              <a:gd name="connsiteX39" fmla="*/ 1233487 w 1566862"/>
              <a:gd name="connsiteY39" fmla="*/ 185737 h 852611"/>
              <a:gd name="connsiteX40" fmla="*/ 1228725 w 1566862"/>
              <a:gd name="connsiteY40" fmla="*/ 171450 h 852611"/>
              <a:gd name="connsiteX41" fmla="*/ 1209675 w 1566862"/>
              <a:gd name="connsiteY41" fmla="*/ 161925 h 852611"/>
              <a:gd name="connsiteX42" fmla="*/ 1204912 w 1566862"/>
              <a:gd name="connsiteY42" fmla="*/ 147637 h 852611"/>
              <a:gd name="connsiteX43" fmla="*/ 1162050 w 1566862"/>
              <a:gd name="connsiteY43" fmla="*/ 133350 h 852611"/>
              <a:gd name="connsiteX44" fmla="*/ 1147762 w 1566862"/>
              <a:gd name="connsiteY44" fmla="*/ 128587 h 852611"/>
              <a:gd name="connsiteX45" fmla="*/ 1133475 w 1566862"/>
              <a:gd name="connsiteY45" fmla="*/ 123825 h 852611"/>
              <a:gd name="connsiteX46" fmla="*/ 1123950 w 1566862"/>
              <a:gd name="connsiteY46" fmla="*/ 109537 h 852611"/>
              <a:gd name="connsiteX47" fmla="*/ 1109662 w 1566862"/>
              <a:gd name="connsiteY47" fmla="*/ 104775 h 852611"/>
              <a:gd name="connsiteX48" fmla="*/ 1104900 w 1566862"/>
              <a:gd name="connsiteY48" fmla="*/ 90487 h 852611"/>
              <a:gd name="connsiteX49" fmla="*/ 1076325 w 1566862"/>
              <a:gd name="connsiteY49" fmla="*/ 80962 h 852611"/>
              <a:gd name="connsiteX50" fmla="*/ 1062037 w 1566862"/>
              <a:gd name="connsiteY50" fmla="*/ 76200 h 852611"/>
              <a:gd name="connsiteX51" fmla="*/ 1033462 w 1566862"/>
              <a:gd name="connsiteY51" fmla="*/ 57150 h 852611"/>
              <a:gd name="connsiteX52" fmla="*/ 1019175 w 1566862"/>
              <a:gd name="connsiteY52" fmla="*/ 47625 h 852611"/>
              <a:gd name="connsiteX53" fmla="*/ 990600 w 1566862"/>
              <a:gd name="connsiteY53" fmla="*/ 38100 h 852611"/>
              <a:gd name="connsiteX54" fmla="*/ 952500 w 1566862"/>
              <a:gd name="connsiteY54" fmla="*/ 28575 h 852611"/>
              <a:gd name="connsiteX55" fmla="*/ 823912 w 1566862"/>
              <a:gd name="connsiteY55" fmla="*/ 23812 h 852611"/>
              <a:gd name="connsiteX56" fmla="*/ 790575 w 1566862"/>
              <a:gd name="connsiteY56" fmla="*/ 14287 h 852611"/>
              <a:gd name="connsiteX57" fmla="*/ 762000 w 1566862"/>
              <a:gd name="connsiteY57" fmla="*/ 4762 h 852611"/>
              <a:gd name="connsiteX58" fmla="*/ 714375 w 1566862"/>
              <a:gd name="connsiteY58" fmla="*/ 0 h 852611"/>
              <a:gd name="connsiteX59" fmla="*/ 371475 w 1566862"/>
              <a:gd name="connsiteY59" fmla="*/ 4762 h 852611"/>
              <a:gd name="connsiteX60" fmla="*/ 319087 w 1566862"/>
              <a:gd name="connsiteY60" fmla="*/ 45244 h 852611"/>
              <a:gd name="connsiteX61" fmla="*/ 302419 w 1566862"/>
              <a:gd name="connsiteY61" fmla="*/ 76200 h 852611"/>
              <a:gd name="connsiteX62" fmla="*/ 276225 w 1566862"/>
              <a:gd name="connsiteY62" fmla="*/ 138112 h 852611"/>
              <a:gd name="connsiteX63" fmla="*/ 257175 w 1566862"/>
              <a:gd name="connsiteY63" fmla="*/ 180975 h 852611"/>
              <a:gd name="connsiteX64" fmla="*/ 242887 w 1566862"/>
              <a:gd name="connsiteY64" fmla="*/ 185737 h 852611"/>
              <a:gd name="connsiteX65" fmla="*/ 195262 w 1566862"/>
              <a:gd name="connsiteY65" fmla="*/ 180975 h 852611"/>
              <a:gd name="connsiteX66" fmla="*/ 166687 w 1566862"/>
              <a:gd name="connsiteY66" fmla="*/ 171450 h 852611"/>
              <a:gd name="connsiteX67" fmla="*/ 152400 w 1566862"/>
              <a:gd name="connsiteY67" fmla="*/ 166687 h 852611"/>
              <a:gd name="connsiteX68" fmla="*/ 76200 w 1566862"/>
              <a:gd name="connsiteY68" fmla="*/ 166687 h 852611"/>
              <a:gd name="connsiteX69" fmla="*/ 71437 w 1566862"/>
              <a:gd name="connsiteY69" fmla="*/ 247650 h 852611"/>
              <a:gd name="connsiteX70" fmla="*/ 38100 w 1566862"/>
              <a:gd name="connsiteY70" fmla="*/ 309562 h 852611"/>
              <a:gd name="connsiteX71" fmla="*/ 14287 w 1566862"/>
              <a:gd name="connsiteY71" fmla="*/ 352425 h 852611"/>
              <a:gd name="connsiteX72" fmla="*/ 0 w 1566862"/>
              <a:gd name="connsiteY72" fmla="*/ 481012 h 852611"/>
              <a:gd name="connsiteX73" fmla="*/ 4762 w 1566862"/>
              <a:gd name="connsiteY73" fmla="*/ 585787 h 852611"/>
              <a:gd name="connsiteX74" fmla="*/ 9525 w 1566862"/>
              <a:gd name="connsiteY74" fmla="*/ 600075 h 852611"/>
              <a:gd name="connsiteX75" fmla="*/ 52387 w 1566862"/>
              <a:gd name="connsiteY75" fmla="*/ 681037 h 852611"/>
              <a:gd name="connsiteX76" fmla="*/ 66675 w 1566862"/>
              <a:gd name="connsiteY76" fmla="*/ 685800 h 852611"/>
              <a:gd name="connsiteX77" fmla="*/ 152400 w 1566862"/>
              <a:gd name="connsiteY77" fmla="*/ 681037 h 852611"/>
              <a:gd name="connsiteX78" fmla="*/ 176212 w 1566862"/>
              <a:gd name="connsiteY78" fmla="*/ 661987 h 852611"/>
              <a:gd name="connsiteX79" fmla="*/ 209550 w 1566862"/>
              <a:gd name="connsiteY79" fmla="*/ 642937 h 852611"/>
              <a:gd name="connsiteX80" fmla="*/ 252412 w 1566862"/>
              <a:gd name="connsiteY80" fmla="*/ 647700 h 852611"/>
              <a:gd name="connsiteX81" fmla="*/ 328612 w 1566862"/>
              <a:gd name="connsiteY81" fmla="*/ 657225 h 852611"/>
              <a:gd name="connsiteX82" fmla="*/ 381000 w 1566862"/>
              <a:gd name="connsiteY82" fmla="*/ 671512 h 852611"/>
              <a:gd name="connsiteX83" fmla="*/ 433387 w 1566862"/>
              <a:gd name="connsiteY83" fmla="*/ 685800 h 852611"/>
              <a:gd name="connsiteX84" fmla="*/ 523875 w 1566862"/>
              <a:gd name="connsiteY84" fmla="*/ 700087 h 852611"/>
              <a:gd name="connsiteX85" fmla="*/ 538162 w 1566862"/>
              <a:gd name="connsiteY85" fmla="*/ 704850 h 852611"/>
              <a:gd name="connsiteX86" fmla="*/ 629602 w 1566862"/>
              <a:gd name="connsiteY86" fmla="*/ 824865 h 852611"/>
              <a:gd name="connsiteX0" fmla="*/ 629602 w 1566862"/>
              <a:gd name="connsiteY0" fmla="*/ 824865 h 847849"/>
              <a:gd name="connsiteX1" fmla="*/ 652462 w 1566862"/>
              <a:gd name="connsiteY1" fmla="*/ 838200 h 847849"/>
              <a:gd name="connsiteX2" fmla="*/ 666750 w 1566862"/>
              <a:gd name="connsiteY2" fmla="*/ 847725 h 847849"/>
              <a:gd name="connsiteX3" fmla="*/ 828675 w 1566862"/>
              <a:gd name="connsiteY3" fmla="*/ 842962 h 847849"/>
              <a:gd name="connsiteX4" fmla="*/ 842962 w 1566862"/>
              <a:gd name="connsiteY4" fmla="*/ 833437 h 847849"/>
              <a:gd name="connsiteX5" fmla="*/ 847725 w 1566862"/>
              <a:gd name="connsiteY5" fmla="*/ 814387 h 847849"/>
              <a:gd name="connsiteX6" fmla="*/ 862012 w 1566862"/>
              <a:gd name="connsiteY6" fmla="*/ 804862 h 847849"/>
              <a:gd name="connsiteX7" fmla="*/ 942975 w 1566862"/>
              <a:gd name="connsiteY7" fmla="*/ 800100 h 847849"/>
              <a:gd name="connsiteX8" fmla="*/ 1366837 w 1566862"/>
              <a:gd name="connsiteY8" fmla="*/ 795337 h 847849"/>
              <a:gd name="connsiteX9" fmla="*/ 1419225 w 1566862"/>
              <a:gd name="connsiteY9" fmla="*/ 785812 h 847849"/>
              <a:gd name="connsiteX10" fmla="*/ 1447800 w 1566862"/>
              <a:gd name="connsiteY10" fmla="*/ 776287 h 847849"/>
              <a:gd name="connsiteX11" fmla="*/ 1471612 w 1566862"/>
              <a:gd name="connsiteY11" fmla="*/ 771525 h 847849"/>
              <a:gd name="connsiteX12" fmla="*/ 1509712 w 1566862"/>
              <a:gd name="connsiteY12" fmla="*/ 762000 h 847849"/>
              <a:gd name="connsiteX13" fmla="*/ 1538287 w 1566862"/>
              <a:gd name="connsiteY13" fmla="*/ 738187 h 847849"/>
              <a:gd name="connsiteX14" fmla="*/ 1543050 w 1566862"/>
              <a:gd name="connsiteY14" fmla="*/ 723900 h 847849"/>
              <a:gd name="connsiteX15" fmla="*/ 1552575 w 1566862"/>
              <a:gd name="connsiteY15" fmla="*/ 709612 h 847849"/>
              <a:gd name="connsiteX16" fmla="*/ 1552575 w 1566862"/>
              <a:gd name="connsiteY16" fmla="*/ 657225 h 847849"/>
              <a:gd name="connsiteX17" fmla="*/ 1557337 w 1566862"/>
              <a:gd name="connsiteY17" fmla="*/ 619125 h 847849"/>
              <a:gd name="connsiteX18" fmla="*/ 1566862 w 1566862"/>
              <a:gd name="connsiteY18" fmla="*/ 590550 h 847849"/>
              <a:gd name="connsiteX19" fmla="*/ 1562100 w 1566862"/>
              <a:gd name="connsiteY19" fmla="*/ 481012 h 847849"/>
              <a:gd name="connsiteX20" fmla="*/ 1552575 w 1566862"/>
              <a:gd name="connsiteY20" fmla="*/ 452437 h 847849"/>
              <a:gd name="connsiteX21" fmla="*/ 1538287 w 1566862"/>
              <a:gd name="connsiteY21" fmla="*/ 442912 h 847849"/>
              <a:gd name="connsiteX22" fmla="*/ 1528762 w 1566862"/>
              <a:gd name="connsiteY22" fmla="*/ 428625 h 847849"/>
              <a:gd name="connsiteX23" fmla="*/ 1514475 w 1566862"/>
              <a:gd name="connsiteY23" fmla="*/ 423862 h 847849"/>
              <a:gd name="connsiteX24" fmla="*/ 1509712 w 1566862"/>
              <a:gd name="connsiteY24" fmla="*/ 409575 h 847849"/>
              <a:gd name="connsiteX25" fmla="*/ 1485900 w 1566862"/>
              <a:gd name="connsiteY25" fmla="*/ 390525 h 847849"/>
              <a:gd name="connsiteX26" fmla="*/ 1476375 w 1566862"/>
              <a:gd name="connsiteY26" fmla="*/ 376237 h 847849"/>
              <a:gd name="connsiteX27" fmla="*/ 1462087 w 1566862"/>
              <a:gd name="connsiteY27" fmla="*/ 366712 h 847849"/>
              <a:gd name="connsiteX28" fmla="*/ 1457325 w 1566862"/>
              <a:gd name="connsiteY28" fmla="*/ 352425 h 847849"/>
              <a:gd name="connsiteX29" fmla="*/ 1428750 w 1566862"/>
              <a:gd name="connsiteY29" fmla="*/ 333375 h 847849"/>
              <a:gd name="connsiteX30" fmla="*/ 1423987 w 1566862"/>
              <a:gd name="connsiteY30" fmla="*/ 319087 h 847849"/>
              <a:gd name="connsiteX31" fmla="*/ 1414462 w 1566862"/>
              <a:gd name="connsiteY31" fmla="*/ 304800 h 847849"/>
              <a:gd name="connsiteX32" fmla="*/ 1385887 w 1566862"/>
              <a:gd name="connsiteY32" fmla="*/ 280987 h 847849"/>
              <a:gd name="connsiteX33" fmla="*/ 1371600 w 1566862"/>
              <a:gd name="connsiteY33" fmla="*/ 276225 h 847849"/>
              <a:gd name="connsiteX34" fmla="*/ 1338262 w 1566862"/>
              <a:gd name="connsiteY34" fmla="*/ 257175 h 847849"/>
              <a:gd name="connsiteX35" fmla="*/ 1323975 w 1566862"/>
              <a:gd name="connsiteY35" fmla="*/ 252412 h 847849"/>
              <a:gd name="connsiteX36" fmla="*/ 1295400 w 1566862"/>
              <a:gd name="connsiteY36" fmla="*/ 233362 h 847849"/>
              <a:gd name="connsiteX37" fmla="*/ 1252537 w 1566862"/>
              <a:gd name="connsiteY37" fmla="*/ 214312 h 847849"/>
              <a:gd name="connsiteX38" fmla="*/ 1233487 w 1566862"/>
              <a:gd name="connsiteY38" fmla="*/ 185737 h 847849"/>
              <a:gd name="connsiteX39" fmla="*/ 1228725 w 1566862"/>
              <a:gd name="connsiteY39" fmla="*/ 171450 h 847849"/>
              <a:gd name="connsiteX40" fmla="*/ 1209675 w 1566862"/>
              <a:gd name="connsiteY40" fmla="*/ 161925 h 847849"/>
              <a:gd name="connsiteX41" fmla="*/ 1204912 w 1566862"/>
              <a:gd name="connsiteY41" fmla="*/ 147637 h 847849"/>
              <a:gd name="connsiteX42" fmla="*/ 1162050 w 1566862"/>
              <a:gd name="connsiteY42" fmla="*/ 133350 h 847849"/>
              <a:gd name="connsiteX43" fmla="*/ 1147762 w 1566862"/>
              <a:gd name="connsiteY43" fmla="*/ 128587 h 847849"/>
              <a:gd name="connsiteX44" fmla="*/ 1133475 w 1566862"/>
              <a:gd name="connsiteY44" fmla="*/ 123825 h 847849"/>
              <a:gd name="connsiteX45" fmla="*/ 1123950 w 1566862"/>
              <a:gd name="connsiteY45" fmla="*/ 109537 h 847849"/>
              <a:gd name="connsiteX46" fmla="*/ 1109662 w 1566862"/>
              <a:gd name="connsiteY46" fmla="*/ 104775 h 847849"/>
              <a:gd name="connsiteX47" fmla="*/ 1104900 w 1566862"/>
              <a:gd name="connsiteY47" fmla="*/ 90487 h 847849"/>
              <a:gd name="connsiteX48" fmla="*/ 1076325 w 1566862"/>
              <a:gd name="connsiteY48" fmla="*/ 80962 h 847849"/>
              <a:gd name="connsiteX49" fmla="*/ 1062037 w 1566862"/>
              <a:gd name="connsiteY49" fmla="*/ 76200 h 847849"/>
              <a:gd name="connsiteX50" fmla="*/ 1033462 w 1566862"/>
              <a:gd name="connsiteY50" fmla="*/ 57150 h 847849"/>
              <a:gd name="connsiteX51" fmla="*/ 1019175 w 1566862"/>
              <a:gd name="connsiteY51" fmla="*/ 47625 h 847849"/>
              <a:gd name="connsiteX52" fmla="*/ 990600 w 1566862"/>
              <a:gd name="connsiteY52" fmla="*/ 38100 h 847849"/>
              <a:gd name="connsiteX53" fmla="*/ 952500 w 1566862"/>
              <a:gd name="connsiteY53" fmla="*/ 28575 h 847849"/>
              <a:gd name="connsiteX54" fmla="*/ 823912 w 1566862"/>
              <a:gd name="connsiteY54" fmla="*/ 23812 h 847849"/>
              <a:gd name="connsiteX55" fmla="*/ 790575 w 1566862"/>
              <a:gd name="connsiteY55" fmla="*/ 14287 h 847849"/>
              <a:gd name="connsiteX56" fmla="*/ 762000 w 1566862"/>
              <a:gd name="connsiteY56" fmla="*/ 4762 h 847849"/>
              <a:gd name="connsiteX57" fmla="*/ 714375 w 1566862"/>
              <a:gd name="connsiteY57" fmla="*/ 0 h 847849"/>
              <a:gd name="connsiteX58" fmla="*/ 371475 w 1566862"/>
              <a:gd name="connsiteY58" fmla="*/ 4762 h 847849"/>
              <a:gd name="connsiteX59" fmla="*/ 319087 w 1566862"/>
              <a:gd name="connsiteY59" fmla="*/ 45244 h 847849"/>
              <a:gd name="connsiteX60" fmla="*/ 302419 w 1566862"/>
              <a:gd name="connsiteY60" fmla="*/ 76200 h 847849"/>
              <a:gd name="connsiteX61" fmla="*/ 276225 w 1566862"/>
              <a:gd name="connsiteY61" fmla="*/ 138112 h 847849"/>
              <a:gd name="connsiteX62" fmla="*/ 257175 w 1566862"/>
              <a:gd name="connsiteY62" fmla="*/ 180975 h 847849"/>
              <a:gd name="connsiteX63" fmla="*/ 242887 w 1566862"/>
              <a:gd name="connsiteY63" fmla="*/ 185737 h 847849"/>
              <a:gd name="connsiteX64" fmla="*/ 195262 w 1566862"/>
              <a:gd name="connsiteY64" fmla="*/ 180975 h 847849"/>
              <a:gd name="connsiteX65" fmla="*/ 166687 w 1566862"/>
              <a:gd name="connsiteY65" fmla="*/ 171450 h 847849"/>
              <a:gd name="connsiteX66" fmla="*/ 152400 w 1566862"/>
              <a:gd name="connsiteY66" fmla="*/ 166687 h 847849"/>
              <a:gd name="connsiteX67" fmla="*/ 76200 w 1566862"/>
              <a:gd name="connsiteY67" fmla="*/ 166687 h 847849"/>
              <a:gd name="connsiteX68" fmla="*/ 71437 w 1566862"/>
              <a:gd name="connsiteY68" fmla="*/ 247650 h 847849"/>
              <a:gd name="connsiteX69" fmla="*/ 38100 w 1566862"/>
              <a:gd name="connsiteY69" fmla="*/ 309562 h 847849"/>
              <a:gd name="connsiteX70" fmla="*/ 14287 w 1566862"/>
              <a:gd name="connsiteY70" fmla="*/ 352425 h 847849"/>
              <a:gd name="connsiteX71" fmla="*/ 0 w 1566862"/>
              <a:gd name="connsiteY71" fmla="*/ 481012 h 847849"/>
              <a:gd name="connsiteX72" fmla="*/ 4762 w 1566862"/>
              <a:gd name="connsiteY72" fmla="*/ 585787 h 847849"/>
              <a:gd name="connsiteX73" fmla="*/ 9525 w 1566862"/>
              <a:gd name="connsiteY73" fmla="*/ 600075 h 847849"/>
              <a:gd name="connsiteX74" fmla="*/ 52387 w 1566862"/>
              <a:gd name="connsiteY74" fmla="*/ 681037 h 847849"/>
              <a:gd name="connsiteX75" fmla="*/ 66675 w 1566862"/>
              <a:gd name="connsiteY75" fmla="*/ 685800 h 847849"/>
              <a:gd name="connsiteX76" fmla="*/ 152400 w 1566862"/>
              <a:gd name="connsiteY76" fmla="*/ 681037 h 847849"/>
              <a:gd name="connsiteX77" fmla="*/ 176212 w 1566862"/>
              <a:gd name="connsiteY77" fmla="*/ 661987 h 847849"/>
              <a:gd name="connsiteX78" fmla="*/ 209550 w 1566862"/>
              <a:gd name="connsiteY78" fmla="*/ 642937 h 847849"/>
              <a:gd name="connsiteX79" fmla="*/ 252412 w 1566862"/>
              <a:gd name="connsiteY79" fmla="*/ 647700 h 847849"/>
              <a:gd name="connsiteX80" fmla="*/ 328612 w 1566862"/>
              <a:gd name="connsiteY80" fmla="*/ 657225 h 847849"/>
              <a:gd name="connsiteX81" fmla="*/ 381000 w 1566862"/>
              <a:gd name="connsiteY81" fmla="*/ 671512 h 847849"/>
              <a:gd name="connsiteX82" fmla="*/ 433387 w 1566862"/>
              <a:gd name="connsiteY82" fmla="*/ 685800 h 847849"/>
              <a:gd name="connsiteX83" fmla="*/ 523875 w 1566862"/>
              <a:gd name="connsiteY83" fmla="*/ 700087 h 847849"/>
              <a:gd name="connsiteX84" fmla="*/ 538162 w 1566862"/>
              <a:gd name="connsiteY84" fmla="*/ 704850 h 847849"/>
              <a:gd name="connsiteX85" fmla="*/ 629602 w 1566862"/>
              <a:gd name="connsiteY85" fmla="*/ 824865 h 847849"/>
              <a:gd name="connsiteX0" fmla="*/ 629602 w 1566862"/>
              <a:gd name="connsiteY0" fmla="*/ 824865 h 858282"/>
              <a:gd name="connsiteX1" fmla="*/ 652462 w 1566862"/>
              <a:gd name="connsiteY1" fmla="*/ 838200 h 858282"/>
              <a:gd name="connsiteX2" fmla="*/ 666750 w 1566862"/>
              <a:gd name="connsiteY2" fmla="*/ 847725 h 858282"/>
              <a:gd name="connsiteX3" fmla="*/ 828675 w 1566862"/>
              <a:gd name="connsiteY3" fmla="*/ 842962 h 858282"/>
              <a:gd name="connsiteX4" fmla="*/ 842962 w 1566862"/>
              <a:gd name="connsiteY4" fmla="*/ 833437 h 858282"/>
              <a:gd name="connsiteX5" fmla="*/ 847725 w 1566862"/>
              <a:gd name="connsiteY5" fmla="*/ 814387 h 858282"/>
              <a:gd name="connsiteX6" fmla="*/ 862012 w 1566862"/>
              <a:gd name="connsiteY6" fmla="*/ 804862 h 858282"/>
              <a:gd name="connsiteX7" fmla="*/ 942975 w 1566862"/>
              <a:gd name="connsiteY7" fmla="*/ 800100 h 858282"/>
              <a:gd name="connsiteX8" fmla="*/ 1366837 w 1566862"/>
              <a:gd name="connsiteY8" fmla="*/ 795337 h 858282"/>
              <a:gd name="connsiteX9" fmla="*/ 1419225 w 1566862"/>
              <a:gd name="connsiteY9" fmla="*/ 785812 h 858282"/>
              <a:gd name="connsiteX10" fmla="*/ 1447800 w 1566862"/>
              <a:gd name="connsiteY10" fmla="*/ 776287 h 858282"/>
              <a:gd name="connsiteX11" fmla="*/ 1471612 w 1566862"/>
              <a:gd name="connsiteY11" fmla="*/ 771525 h 858282"/>
              <a:gd name="connsiteX12" fmla="*/ 1509712 w 1566862"/>
              <a:gd name="connsiteY12" fmla="*/ 762000 h 858282"/>
              <a:gd name="connsiteX13" fmla="*/ 1538287 w 1566862"/>
              <a:gd name="connsiteY13" fmla="*/ 738187 h 858282"/>
              <a:gd name="connsiteX14" fmla="*/ 1543050 w 1566862"/>
              <a:gd name="connsiteY14" fmla="*/ 723900 h 858282"/>
              <a:gd name="connsiteX15" fmla="*/ 1552575 w 1566862"/>
              <a:gd name="connsiteY15" fmla="*/ 709612 h 858282"/>
              <a:gd name="connsiteX16" fmla="*/ 1552575 w 1566862"/>
              <a:gd name="connsiteY16" fmla="*/ 657225 h 858282"/>
              <a:gd name="connsiteX17" fmla="*/ 1557337 w 1566862"/>
              <a:gd name="connsiteY17" fmla="*/ 619125 h 858282"/>
              <a:gd name="connsiteX18" fmla="*/ 1566862 w 1566862"/>
              <a:gd name="connsiteY18" fmla="*/ 590550 h 858282"/>
              <a:gd name="connsiteX19" fmla="*/ 1562100 w 1566862"/>
              <a:gd name="connsiteY19" fmla="*/ 481012 h 858282"/>
              <a:gd name="connsiteX20" fmla="*/ 1552575 w 1566862"/>
              <a:gd name="connsiteY20" fmla="*/ 452437 h 858282"/>
              <a:gd name="connsiteX21" fmla="*/ 1538287 w 1566862"/>
              <a:gd name="connsiteY21" fmla="*/ 442912 h 858282"/>
              <a:gd name="connsiteX22" fmla="*/ 1528762 w 1566862"/>
              <a:gd name="connsiteY22" fmla="*/ 428625 h 858282"/>
              <a:gd name="connsiteX23" fmla="*/ 1514475 w 1566862"/>
              <a:gd name="connsiteY23" fmla="*/ 423862 h 858282"/>
              <a:gd name="connsiteX24" fmla="*/ 1509712 w 1566862"/>
              <a:gd name="connsiteY24" fmla="*/ 409575 h 858282"/>
              <a:gd name="connsiteX25" fmla="*/ 1485900 w 1566862"/>
              <a:gd name="connsiteY25" fmla="*/ 390525 h 858282"/>
              <a:gd name="connsiteX26" fmla="*/ 1476375 w 1566862"/>
              <a:gd name="connsiteY26" fmla="*/ 376237 h 858282"/>
              <a:gd name="connsiteX27" fmla="*/ 1462087 w 1566862"/>
              <a:gd name="connsiteY27" fmla="*/ 366712 h 858282"/>
              <a:gd name="connsiteX28" fmla="*/ 1457325 w 1566862"/>
              <a:gd name="connsiteY28" fmla="*/ 352425 h 858282"/>
              <a:gd name="connsiteX29" fmla="*/ 1428750 w 1566862"/>
              <a:gd name="connsiteY29" fmla="*/ 333375 h 858282"/>
              <a:gd name="connsiteX30" fmla="*/ 1423987 w 1566862"/>
              <a:gd name="connsiteY30" fmla="*/ 319087 h 858282"/>
              <a:gd name="connsiteX31" fmla="*/ 1414462 w 1566862"/>
              <a:gd name="connsiteY31" fmla="*/ 304800 h 858282"/>
              <a:gd name="connsiteX32" fmla="*/ 1385887 w 1566862"/>
              <a:gd name="connsiteY32" fmla="*/ 280987 h 858282"/>
              <a:gd name="connsiteX33" fmla="*/ 1371600 w 1566862"/>
              <a:gd name="connsiteY33" fmla="*/ 276225 h 858282"/>
              <a:gd name="connsiteX34" fmla="*/ 1338262 w 1566862"/>
              <a:gd name="connsiteY34" fmla="*/ 257175 h 858282"/>
              <a:gd name="connsiteX35" fmla="*/ 1323975 w 1566862"/>
              <a:gd name="connsiteY35" fmla="*/ 252412 h 858282"/>
              <a:gd name="connsiteX36" fmla="*/ 1295400 w 1566862"/>
              <a:gd name="connsiteY36" fmla="*/ 233362 h 858282"/>
              <a:gd name="connsiteX37" fmla="*/ 1252537 w 1566862"/>
              <a:gd name="connsiteY37" fmla="*/ 214312 h 858282"/>
              <a:gd name="connsiteX38" fmla="*/ 1233487 w 1566862"/>
              <a:gd name="connsiteY38" fmla="*/ 185737 h 858282"/>
              <a:gd name="connsiteX39" fmla="*/ 1228725 w 1566862"/>
              <a:gd name="connsiteY39" fmla="*/ 171450 h 858282"/>
              <a:gd name="connsiteX40" fmla="*/ 1209675 w 1566862"/>
              <a:gd name="connsiteY40" fmla="*/ 161925 h 858282"/>
              <a:gd name="connsiteX41" fmla="*/ 1204912 w 1566862"/>
              <a:gd name="connsiteY41" fmla="*/ 147637 h 858282"/>
              <a:gd name="connsiteX42" fmla="*/ 1162050 w 1566862"/>
              <a:gd name="connsiteY42" fmla="*/ 133350 h 858282"/>
              <a:gd name="connsiteX43" fmla="*/ 1147762 w 1566862"/>
              <a:gd name="connsiteY43" fmla="*/ 128587 h 858282"/>
              <a:gd name="connsiteX44" fmla="*/ 1133475 w 1566862"/>
              <a:gd name="connsiteY44" fmla="*/ 123825 h 858282"/>
              <a:gd name="connsiteX45" fmla="*/ 1123950 w 1566862"/>
              <a:gd name="connsiteY45" fmla="*/ 109537 h 858282"/>
              <a:gd name="connsiteX46" fmla="*/ 1109662 w 1566862"/>
              <a:gd name="connsiteY46" fmla="*/ 104775 h 858282"/>
              <a:gd name="connsiteX47" fmla="*/ 1104900 w 1566862"/>
              <a:gd name="connsiteY47" fmla="*/ 90487 h 858282"/>
              <a:gd name="connsiteX48" fmla="*/ 1076325 w 1566862"/>
              <a:gd name="connsiteY48" fmla="*/ 80962 h 858282"/>
              <a:gd name="connsiteX49" fmla="*/ 1062037 w 1566862"/>
              <a:gd name="connsiteY49" fmla="*/ 76200 h 858282"/>
              <a:gd name="connsiteX50" fmla="*/ 1033462 w 1566862"/>
              <a:gd name="connsiteY50" fmla="*/ 57150 h 858282"/>
              <a:gd name="connsiteX51" fmla="*/ 1019175 w 1566862"/>
              <a:gd name="connsiteY51" fmla="*/ 47625 h 858282"/>
              <a:gd name="connsiteX52" fmla="*/ 990600 w 1566862"/>
              <a:gd name="connsiteY52" fmla="*/ 38100 h 858282"/>
              <a:gd name="connsiteX53" fmla="*/ 952500 w 1566862"/>
              <a:gd name="connsiteY53" fmla="*/ 28575 h 858282"/>
              <a:gd name="connsiteX54" fmla="*/ 823912 w 1566862"/>
              <a:gd name="connsiteY54" fmla="*/ 23812 h 858282"/>
              <a:gd name="connsiteX55" fmla="*/ 790575 w 1566862"/>
              <a:gd name="connsiteY55" fmla="*/ 14287 h 858282"/>
              <a:gd name="connsiteX56" fmla="*/ 762000 w 1566862"/>
              <a:gd name="connsiteY56" fmla="*/ 4762 h 858282"/>
              <a:gd name="connsiteX57" fmla="*/ 714375 w 1566862"/>
              <a:gd name="connsiteY57" fmla="*/ 0 h 858282"/>
              <a:gd name="connsiteX58" fmla="*/ 371475 w 1566862"/>
              <a:gd name="connsiteY58" fmla="*/ 4762 h 858282"/>
              <a:gd name="connsiteX59" fmla="*/ 319087 w 1566862"/>
              <a:gd name="connsiteY59" fmla="*/ 45244 h 858282"/>
              <a:gd name="connsiteX60" fmla="*/ 302419 w 1566862"/>
              <a:gd name="connsiteY60" fmla="*/ 76200 h 858282"/>
              <a:gd name="connsiteX61" fmla="*/ 276225 w 1566862"/>
              <a:gd name="connsiteY61" fmla="*/ 138112 h 858282"/>
              <a:gd name="connsiteX62" fmla="*/ 257175 w 1566862"/>
              <a:gd name="connsiteY62" fmla="*/ 180975 h 858282"/>
              <a:gd name="connsiteX63" fmla="*/ 242887 w 1566862"/>
              <a:gd name="connsiteY63" fmla="*/ 185737 h 858282"/>
              <a:gd name="connsiteX64" fmla="*/ 195262 w 1566862"/>
              <a:gd name="connsiteY64" fmla="*/ 180975 h 858282"/>
              <a:gd name="connsiteX65" fmla="*/ 166687 w 1566862"/>
              <a:gd name="connsiteY65" fmla="*/ 171450 h 858282"/>
              <a:gd name="connsiteX66" fmla="*/ 152400 w 1566862"/>
              <a:gd name="connsiteY66" fmla="*/ 166687 h 858282"/>
              <a:gd name="connsiteX67" fmla="*/ 76200 w 1566862"/>
              <a:gd name="connsiteY67" fmla="*/ 166687 h 858282"/>
              <a:gd name="connsiteX68" fmla="*/ 71437 w 1566862"/>
              <a:gd name="connsiteY68" fmla="*/ 247650 h 858282"/>
              <a:gd name="connsiteX69" fmla="*/ 38100 w 1566862"/>
              <a:gd name="connsiteY69" fmla="*/ 309562 h 858282"/>
              <a:gd name="connsiteX70" fmla="*/ 14287 w 1566862"/>
              <a:gd name="connsiteY70" fmla="*/ 352425 h 858282"/>
              <a:gd name="connsiteX71" fmla="*/ 0 w 1566862"/>
              <a:gd name="connsiteY71" fmla="*/ 481012 h 858282"/>
              <a:gd name="connsiteX72" fmla="*/ 4762 w 1566862"/>
              <a:gd name="connsiteY72" fmla="*/ 585787 h 858282"/>
              <a:gd name="connsiteX73" fmla="*/ 9525 w 1566862"/>
              <a:gd name="connsiteY73" fmla="*/ 600075 h 858282"/>
              <a:gd name="connsiteX74" fmla="*/ 52387 w 1566862"/>
              <a:gd name="connsiteY74" fmla="*/ 681037 h 858282"/>
              <a:gd name="connsiteX75" fmla="*/ 66675 w 1566862"/>
              <a:gd name="connsiteY75" fmla="*/ 685800 h 858282"/>
              <a:gd name="connsiteX76" fmla="*/ 152400 w 1566862"/>
              <a:gd name="connsiteY76" fmla="*/ 681037 h 858282"/>
              <a:gd name="connsiteX77" fmla="*/ 176212 w 1566862"/>
              <a:gd name="connsiteY77" fmla="*/ 661987 h 858282"/>
              <a:gd name="connsiteX78" fmla="*/ 209550 w 1566862"/>
              <a:gd name="connsiteY78" fmla="*/ 642937 h 858282"/>
              <a:gd name="connsiteX79" fmla="*/ 252412 w 1566862"/>
              <a:gd name="connsiteY79" fmla="*/ 647700 h 858282"/>
              <a:gd name="connsiteX80" fmla="*/ 328612 w 1566862"/>
              <a:gd name="connsiteY80" fmla="*/ 657225 h 858282"/>
              <a:gd name="connsiteX81" fmla="*/ 381000 w 1566862"/>
              <a:gd name="connsiteY81" fmla="*/ 671512 h 858282"/>
              <a:gd name="connsiteX82" fmla="*/ 433387 w 1566862"/>
              <a:gd name="connsiteY82" fmla="*/ 685800 h 858282"/>
              <a:gd name="connsiteX83" fmla="*/ 523875 w 1566862"/>
              <a:gd name="connsiteY83" fmla="*/ 700087 h 858282"/>
              <a:gd name="connsiteX84" fmla="*/ 538162 w 1566862"/>
              <a:gd name="connsiteY84" fmla="*/ 704850 h 858282"/>
              <a:gd name="connsiteX85" fmla="*/ 629602 w 1566862"/>
              <a:gd name="connsiteY85" fmla="*/ 824865 h 858282"/>
              <a:gd name="connsiteX0" fmla="*/ 629602 w 1566862"/>
              <a:gd name="connsiteY0" fmla="*/ 824865 h 848100"/>
              <a:gd name="connsiteX1" fmla="*/ 652462 w 1566862"/>
              <a:gd name="connsiteY1" fmla="*/ 838200 h 848100"/>
              <a:gd name="connsiteX2" fmla="*/ 666750 w 1566862"/>
              <a:gd name="connsiteY2" fmla="*/ 847725 h 848100"/>
              <a:gd name="connsiteX3" fmla="*/ 828675 w 1566862"/>
              <a:gd name="connsiteY3" fmla="*/ 842962 h 848100"/>
              <a:gd name="connsiteX4" fmla="*/ 847725 w 1566862"/>
              <a:gd name="connsiteY4" fmla="*/ 814387 h 848100"/>
              <a:gd name="connsiteX5" fmla="*/ 862012 w 1566862"/>
              <a:gd name="connsiteY5" fmla="*/ 804862 h 848100"/>
              <a:gd name="connsiteX6" fmla="*/ 942975 w 1566862"/>
              <a:gd name="connsiteY6" fmla="*/ 800100 h 848100"/>
              <a:gd name="connsiteX7" fmla="*/ 1366837 w 1566862"/>
              <a:gd name="connsiteY7" fmla="*/ 795337 h 848100"/>
              <a:gd name="connsiteX8" fmla="*/ 1419225 w 1566862"/>
              <a:gd name="connsiteY8" fmla="*/ 785812 h 848100"/>
              <a:gd name="connsiteX9" fmla="*/ 1447800 w 1566862"/>
              <a:gd name="connsiteY9" fmla="*/ 776287 h 848100"/>
              <a:gd name="connsiteX10" fmla="*/ 1471612 w 1566862"/>
              <a:gd name="connsiteY10" fmla="*/ 771525 h 848100"/>
              <a:gd name="connsiteX11" fmla="*/ 1509712 w 1566862"/>
              <a:gd name="connsiteY11" fmla="*/ 762000 h 848100"/>
              <a:gd name="connsiteX12" fmla="*/ 1538287 w 1566862"/>
              <a:gd name="connsiteY12" fmla="*/ 738187 h 848100"/>
              <a:gd name="connsiteX13" fmla="*/ 1543050 w 1566862"/>
              <a:gd name="connsiteY13" fmla="*/ 723900 h 848100"/>
              <a:gd name="connsiteX14" fmla="*/ 1552575 w 1566862"/>
              <a:gd name="connsiteY14" fmla="*/ 709612 h 848100"/>
              <a:gd name="connsiteX15" fmla="*/ 1552575 w 1566862"/>
              <a:gd name="connsiteY15" fmla="*/ 657225 h 848100"/>
              <a:gd name="connsiteX16" fmla="*/ 1557337 w 1566862"/>
              <a:gd name="connsiteY16" fmla="*/ 619125 h 848100"/>
              <a:gd name="connsiteX17" fmla="*/ 1566862 w 1566862"/>
              <a:gd name="connsiteY17" fmla="*/ 590550 h 848100"/>
              <a:gd name="connsiteX18" fmla="*/ 1562100 w 1566862"/>
              <a:gd name="connsiteY18" fmla="*/ 481012 h 848100"/>
              <a:gd name="connsiteX19" fmla="*/ 1552575 w 1566862"/>
              <a:gd name="connsiteY19" fmla="*/ 452437 h 848100"/>
              <a:gd name="connsiteX20" fmla="*/ 1538287 w 1566862"/>
              <a:gd name="connsiteY20" fmla="*/ 442912 h 848100"/>
              <a:gd name="connsiteX21" fmla="*/ 1528762 w 1566862"/>
              <a:gd name="connsiteY21" fmla="*/ 428625 h 848100"/>
              <a:gd name="connsiteX22" fmla="*/ 1514475 w 1566862"/>
              <a:gd name="connsiteY22" fmla="*/ 423862 h 848100"/>
              <a:gd name="connsiteX23" fmla="*/ 1509712 w 1566862"/>
              <a:gd name="connsiteY23" fmla="*/ 409575 h 848100"/>
              <a:gd name="connsiteX24" fmla="*/ 1485900 w 1566862"/>
              <a:gd name="connsiteY24" fmla="*/ 390525 h 848100"/>
              <a:gd name="connsiteX25" fmla="*/ 1476375 w 1566862"/>
              <a:gd name="connsiteY25" fmla="*/ 376237 h 848100"/>
              <a:gd name="connsiteX26" fmla="*/ 1462087 w 1566862"/>
              <a:gd name="connsiteY26" fmla="*/ 366712 h 848100"/>
              <a:gd name="connsiteX27" fmla="*/ 1457325 w 1566862"/>
              <a:gd name="connsiteY27" fmla="*/ 352425 h 848100"/>
              <a:gd name="connsiteX28" fmla="*/ 1428750 w 1566862"/>
              <a:gd name="connsiteY28" fmla="*/ 333375 h 848100"/>
              <a:gd name="connsiteX29" fmla="*/ 1423987 w 1566862"/>
              <a:gd name="connsiteY29" fmla="*/ 319087 h 848100"/>
              <a:gd name="connsiteX30" fmla="*/ 1414462 w 1566862"/>
              <a:gd name="connsiteY30" fmla="*/ 304800 h 848100"/>
              <a:gd name="connsiteX31" fmla="*/ 1385887 w 1566862"/>
              <a:gd name="connsiteY31" fmla="*/ 280987 h 848100"/>
              <a:gd name="connsiteX32" fmla="*/ 1371600 w 1566862"/>
              <a:gd name="connsiteY32" fmla="*/ 276225 h 848100"/>
              <a:gd name="connsiteX33" fmla="*/ 1338262 w 1566862"/>
              <a:gd name="connsiteY33" fmla="*/ 257175 h 848100"/>
              <a:gd name="connsiteX34" fmla="*/ 1323975 w 1566862"/>
              <a:gd name="connsiteY34" fmla="*/ 252412 h 848100"/>
              <a:gd name="connsiteX35" fmla="*/ 1295400 w 1566862"/>
              <a:gd name="connsiteY35" fmla="*/ 233362 h 848100"/>
              <a:gd name="connsiteX36" fmla="*/ 1252537 w 1566862"/>
              <a:gd name="connsiteY36" fmla="*/ 214312 h 848100"/>
              <a:gd name="connsiteX37" fmla="*/ 1233487 w 1566862"/>
              <a:gd name="connsiteY37" fmla="*/ 185737 h 848100"/>
              <a:gd name="connsiteX38" fmla="*/ 1228725 w 1566862"/>
              <a:gd name="connsiteY38" fmla="*/ 171450 h 848100"/>
              <a:gd name="connsiteX39" fmla="*/ 1209675 w 1566862"/>
              <a:gd name="connsiteY39" fmla="*/ 161925 h 848100"/>
              <a:gd name="connsiteX40" fmla="*/ 1204912 w 1566862"/>
              <a:gd name="connsiteY40" fmla="*/ 147637 h 848100"/>
              <a:gd name="connsiteX41" fmla="*/ 1162050 w 1566862"/>
              <a:gd name="connsiteY41" fmla="*/ 133350 h 848100"/>
              <a:gd name="connsiteX42" fmla="*/ 1147762 w 1566862"/>
              <a:gd name="connsiteY42" fmla="*/ 128587 h 848100"/>
              <a:gd name="connsiteX43" fmla="*/ 1133475 w 1566862"/>
              <a:gd name="connsiteY43" fmla="*/ 123825 h 848100"/>
              <a:gd name="connsiteX44" fmla="*/ 1123950 w 1566862"/>
              <a:gd name="connsiteY44" fmla="*/ 109537 h 848100"/>
              <a:gd name="connsiteX45" fmla="*/ 1109662 w 1566862"/>
              <a:gd name="connsiteY45" fmla="*/ 104775 h 848100"/>
              <a:gd name="connsiteX46" fmla="*/ 1104900 w 1566862"/>
              <a:gd name="connsiteY46" fmla="*/ 90487 h 848100"/>
              <a:gd name="connsiteX47" fmla="*/ 1076325 w 1566862"/>
              <a:gd name="connsiteY47" fmla="*/ 80962 h 848100"/>
              <a:gd name="connsiteX48" fmla="*/ 1062037 w 1566862"/>
              <a:gd name="connsiteY48" fmla="*/ 76200 h 848100"/>
              <a:gd name="connsiteX49" fmla="*/ 1033462 w 1566862"/>
              <a:gd name="connsiteY49" fmla="*/ 57150 h 848100"/>
              <a:gd name="connsiteX50" fmla="*/ 1019175 w 1566862"/>
              <a:gd name="connsiteY50" fmla="*/ 47625 h 848100"/>
              <a:gd name="connsiteX51" fmla="*/ 990600 w 1566862"/>
              <a:gd name="connsiteY51" fmla="*/ 38100 h 848100"/>
              <a:gd name="connsiteX52" fmla="*/ 952500 w 1566862"/>
              <a:gd name="connsiteY52" fmla="*/ 28575 h 848100"/>
              <a:gd name="connsiteX53" fmla="*/ 823912 w 1566862"/>
              <a:gd name="connsiteY53" fmla="*/ 23812 h 848100"/>
              <a:gd name="connsiteX54" fmla="*/ 790575 w 1566862"/>
              <a:gd name="connsiteY54" fmla="*/ 14287 h 848100"/>
              <a:gd name="connsiteX55" fmla="*/ 762000 w 1566862"/>
              <a:gd name="connsiteY55" fmla="*/ 4762 h 848100"/>
              <a:gd name="connsiteX56" fmla="*/ 714375 w 1566862"/>
              <a:gd name="connsiteY56" fmla="*/ 0 h 848100"/>
              <a:gd name="connsiteX57" fmla="*/ 371475 w 1566862"/>
              <a:gd name="connsiteY57" fmla="*/ 4762 h 848100"/>
              <a:gd name="connsiteX58" fmla="*/ 319087 w 1566862"/>
              <a:gd name="connsiteY58" fmla="*/ 45244 h 848100"/>
              <a:gd name="connsiteX59" fmla="*/ 302419 w 1566862"/>
              <a:gd name="connsiteY59" fmla="*/ 76200 h 848100"/>
              <a:gd name="connsiteX60" fmla="*/ 276225 w 1566862"/>
              <a:gd name="connsiteY60" fmla="*/ 138112 h 848100"/>
              <a:gd name="connsiteX61" fmla="*/ 257175 w 1566862"/>
              <a:gd name="connsiteY61" fmla="*/ 180975 h 848100"/>
              <a:gd name="connsiteX62" fmla="*/ 242887 w 1566862"/>
              <a:gd name="connsiteY62" fmla="*/ 185737 h 848100"/>
              <a:gd name="connsiteX63" fmla="*/ 195262 w 1566862"/>
              <a:gd name="connsiteY63" fmla="*/ 180975 h 848100"/>
              <a:gd name="connsiteX64" fmla="*/ 166687 w 1566862"/>
              <a:gd name="connsiteY64" fmla="*/ 171450 h 848100"/>
              <a:gd name="connsiteX65" fmla="*/ 152400 w 1566862"/>
              <a:gd name="connsiteY65" fmla="*/ 166687 h 848100"/>
              <a:gd name="connsiteX66" fmla="*/ 76200 w 1566862"/>
              <a:gd name="connsiteY66" fmla="*/ 166687 h 848100"/>
              <a:gd name="connsiteX67" fmla="*/ 71437 w 1566862"/>
              <a:gd name="connsiteY67" fmla="*/ 247650 h 848100"/>
              <a:gd name="connsiteX68" fmla="*/ 38100 w 1566862"/>
              <a:gd name="connsiteY68" fmla="*/ 309562 h 848100"/>
              <a:gd name="connsiteX69" fmla="*/ 14287 w 1566862"/>
              <a:gd name="connsiteY69" fmla="*/ 352425 h 848100"/>
              <a:gd name="connsiteX70" fmla="*/ 0 w 1566862"/>
              <a:gd name="connsiteY70" fmla="*/ 481012 h 848100"/>
              <a:gd name="connsiteX71" fmla="*/ 4762 w 1566862"/>
              <a:gd name="connsiteY71" fmla="*/ 585787 h 848100"/>
              <a:gd name="connsiteX72" fmla="*/ 9525 w 1566862"/>
              <a:gd name="connsiteY72" fmla="*/ 600075 h 848100"/>
              <a:gd name="connsiteX73" fmla="*/ 52387 w 1566862"/>
              <a:gd name="connsiteY73" fmla="*/ 681037 h 848100"/>
              <a:gd name="connsiteX74" fmla="*/ 66675 w 1566862"/>
              <a:gd name="connsiteY74" fmla="*/ 685800 h 848100"/>
              <a:gd name="connsiteX75" fmla="*/ 152400 w 1566862"/>
              <a:gd name="connsiteY75" fmla="*/ 681037 h 848100"/>
              <a:gd name="connsiteX76" fmla="*/ 176212 w 1566862"/>
              <a:gd name="connsiteY76" fmla="*/ 661987 h 848100"/>
              <a:gd name="connsiteX77" fmla="*/ 209550 w 1566862"/>
              <a:gd name="connsiteY77" fmla="*/ 642937 h 848100"/>
              <a:gd name="connsiteX78" fmla="*/ 252412 w 1566862"/>
              <a:gd name="connsiteY78" fmla="*/ 647700 h 848100"/>
              <a:gd name="connsiteX79" fmla="*/ 328612 w 1566862"/>
              <a:gd name="connsiteY79" fmla="*/ 657225 h 848100"/>
              <a:gd name="connsiteX80" fmla="*/ 381000 w 1566862"/>
              <a:gd name="connsiteY80" fmla="*/ 671512 h 848100"/>
              <a:gd name="connsiteX81" fmla="*/ 433387 w 1566862"/>
              <a:gd name="connsiteY81" fmla="*/ 685800 h 848100"/>
              <a:gd name="connsiteX82" fmla="*/ 523875 w 1566862"/>
              <a:gd name="connsiteY82" fmla="*/ 700087 h 848100"/>
              <a:gd name="connsiteX83" fmla="*/ 538162 w 1566862"/>
              <a:gd name="connsiteY83" fmla="*/ 704850 h 848100"/>
              <a:gd name="connsiteX84" fmla="*/ 629602 w 1566862"/>
              <a:gd name="connsiteY84" fmla="*/ 824865 h 848100"/>
              <a:gd name="connsiteX0" fmla="*/ 629602 w 1566862"/>
              <a:gd name="connsiteY0" fmla="*/ 824865 h 848451"/>
              <a:gd name="connsiteX1" fmla="*/ 652462 w 1566862"/>
              <a:gd name="connsiteY1" fmla="*/ 838200 h 848451"/>
              <a:gd name="connsiteX2" fmla="*/ 666750 w 1566862"/>
              <a:gd name="connsiteY2" fmla="*/ 847725 h 848451"/>
              <a:gd name="connsiteX3" fmla="*/ 828675 w 1566862"/>
              <a:gd name="connsiteY3" fmla="*/ 842962 h 848451"/>
              <a:gd name="connsiteX4" fmla="*/ 862012 w 1566862"/>
              <a:gd name="connsiteY4" fmla="*/ 804862 h 848451"/>
              <a:gd name="connsiteX5" fmla="*/ 942975 w 1566862"/>
              <a:gd name="connsiteY5" fmla="*/ 800100 h 848451"/>
              <a:gd name="connsiteX6" fmla="*/ 1366837 w 1566862"/>
              <a:gd name="connsiteY6" fmla="*/ 795337 h 848451"/>
              <a:gd name="connsiteX7" fmla="*/ 1419225 w 1566862"/>
              <a:gd name="connsiteY7" fmla="*/ 785812 h 848451"/>
              <a:gd name="connsiteX8" fmla="*/ 1447800 w 1566862"/>
              <a:gd name="connsiteY8" fmla="*/ 776287 h 848451"/>
              <a:gd name="connsiteX9" fmla="*/ 1471612 w 1566862"/>
              <a:gd name="connsiteY9" fmla="*/ 771525 h 848451"/>
              <a:gd name="connsiteX10" fmla="*/ 1509712 w 1566862"/>
              <a:gd name="connsiteY10" fmla="*/ 762000 h 848451"/>
              <a:gd name="connsiteX11" fmla="*/ 1538287 w 1566862"/>
              <a:gd name="connsiteY11" fmla="*/ 738187 h 848451"/>
              <a:gd name="connsiteX12" fmla="*/ 1543050 w 1566862"/>
              <a:gd name="connsiteY12" fmla="*/ 723900 h 848451"/>
              <a:gd name="connsiteX13" fmla="*/ 1552575 w 1566862"/>
              <a:gd name="connsiteY13" fmla="*/ 709612 h 848451"/>
              <a:gd name="connsiteX14" fmla="*/ 1552575 w 1566862"/>
              <a:gd name="connsiteY14" fmla="*/ 657225 h 848451"/>
              <a:gd name="connsiteX15" fmla="*/ 1557337 w 1566862"/>
              <a:gd name="connsiteY15" fmla="*/ 619125 h 848451"/>
              <a:gd name="connsiteX16" fmla="*/ 1566862 w 1566862"/>
              <a:gd name="connsiteY16" fmla="*/ 590550 h 848451"/>
              <a:gd name="connsiteX17" fmla="*/ 1562100 w 1566862"/>
              <a:gd name="connsiteY17" fmla="*/ 481012 h 848451"/>
              <a:gd name="connsiteX18" fmla="*/ 1552575 w 1566862"/>
              <a:gd name="connsiteY18" fmla="*/ 452437 h 848451"/>
              <a:gd name="connsiteX19" fmla="*/ 1538287 w 1566862"/>
              <a:gd name="connsiteY19" fmla="*/ 442912 h 848451"/>
              <a:gd name="connsiteX20" fmla="*/ 1528762 w 1566862"/>
              <a:gd name="connsiteY20" fmla="*/ 428625 h 848451"/>
              <a:gd name="connsiteX21" fmla="*/ 1514475 w 1566862"/>
              <a:gd name="connsiteY21" fmla="*/ 423862 h 848451"/>
              <a:gd name="connsiteX22" fmla="*/ 1509712 w 1566862"/>
              <a:gd name="connsiteY22" fmla="*/ 409575 h 848451"/>
              <a:gd name="connsiteX23" fmla="*/ 1485900 w 1566862"/>
              <a:gd name="connsiteY23" fmla="*/ 390525 h 848451"/>
              <a:gd name="connsiteX24" fmla="*/ 1476375 w 1566862"/>
              <a:gd name="connsiteY24" fmla="*/ 376237 h 848451"/>
              <a:gd name="connsiteX25" fmla="*/ 1462087 w 1566862"/>
              <a:gd name="connsiteY25" fmla="*/ 366712 h 848451"/>
              <a:gd name="connsiteX26" fmla="*/ 1457325 w 1566862"/>
              <a:gd name="connsiteY26" fmla="*/ 352425 h 848451"/>
              <a:gd name="connsiteX27" fmla="*/ 1428750 w 1566862"/>
              <a:gd name="connsiteY27" fmla="*/ 333375 h 848451"/>
              <a:gd name="connsiteX28" fmla="*/ 1423987 w 1566862"/>
              <a:gd name="connsiteY28" fmla="*/ 319087 h 848451"/>
              <a:gd name="connsiteX29" fmla="*/ 1414462 w 1566862"/>
              <a:gd name="connsiteY29" fmla="*/ 304800 h 848451"/>
              <a:gd name="connsiteX30" fmla="*/ 1385887 w 1566862"/>
              <a:gd name="connsiteY30" fmla="*/ 280987 h 848451"/>
              <a:gd name="connsiteX31" fmla="*/ 1371600 w 1566862"/>
              <a:gd name="connsiteY31" fmla="*/ 276225 h 848451"/>
              <a:gd name="connsiteX32" fmla="*/ 1338262 w 1566862"/>
              <a:gd name="connsiteY32" fmla="*/ 257175 h 848451"/>
              <a:gd name="connsiteX33" fmla="*/ 1323975 w 1566862"/>
              <a:gd name="connsiteY33" fmla="*/ 252412 h 848451"/>
              <a:gd name="connsiteX34" fmla="*/ 1295400 w 1566862"/>
              <a:gd name="connsiteY34" fmla="*/ 233362 h 848451"/>
              <a:gd name="connsiteX35" fmla="*/ 1252537 w 1566862"/>
              <a:gd name="connsiteY35" fmla="*/ 214312 h 848451"/>
              <a:gd name="connsiteX36" fmla="*/ 1233487 w 1566862"/>
              <a:gd name="connsiteY36" fmla="*/ 185737 h 848451"/>
              <a:gd name="connsiteX37" fmla="*/ 1228725 w 1566862"/>
              <a:gd name="connsiteY37" fmla="*/ 171450 h 848451"/>
              <a:gd name="connsiteX38" fmla="*/ 1209675 w 1566862"/>
              <a:gd name="connsiteY38" fmla="*/ 161925 h 848451"/>
              <a:gd name="connsiteX39" fmla="*/ 1204912 w 1566862"/>
              <a:gd name="connsiteY39" fmla="*/ 147637 h 848451"/>
              <a:gd name="connsiteX40" fmla="*/ 1162050 w 1566862"/>
              <a:gd name="connsiteY40" fmla="*/ 133350 h 848451"/>
              <a:gd name="connsiteX41" fmla="*/ 1147762 w 1566862"/>
              <a:gd name="connsiteY41" fmla="*/ 128587 h 848451"/>
              <a:gd name="connsiteX42" fmla="*/ 1133475 w 1566862"/>
              <a:gd name="connsiteY42" fmla="*/ 123825 h 848451"/>
              <a:gd name="connsiteX43" fmla="*/ 1123950 w 1566862"/>
              <a:gd name="connsiteY43" fmla="*/ 109537 h 848451"/>
              <a:gd name="connsiteX44" fmla="*/ 1109662 w 1566862"/>
              <a:gd name="connsiteY44" fmla="*/ 104775 h 848451"/>
              <a:gd name="connsiteX45" fmla="*/ 1104900 w 1566862"/>
              <a:gd name="connsiteY45" fmla="*/ 90487 h 848451"/>
              <a:gd name="connsiteX46" fmla="*/ 1076325 w 1566862"/>
              <a:gd name="connsiteY46" fmla="*/ 80962 h 848451"/>
              <a:gd name="connsiteX47" fmla="*/ 1062037 w 1566862"/>
              <a:gd name="connsiteY47" fmla="*/ 76200 h 848451"/>
              <a:gd name="connsiteX48" fmla="*/ 1033462 w 1566862"/>
              <a:gd name="connsiteY48" fmla="*/ 57150 h 848451"/>
              <a:gd name="connsiteX49" fmla="*/ 1019175 w 1566862"/>
              <a:gd name="connsiteY49" fmla="*/ 47625 h 848451"/>
              <a:gd name="connsiteX50" fmla="*/ 990600 w 1566862"/>
              <a:gd name="connsiteY50" fmla="*/ 38100 h 848451"/>
              <a:gd name="connsiteX51" fmla="*/ 952500 w 1566862"/>
              <a:gd name="connsiteY51" fmla="*/ 28575 h 848451"/>
              <a:gd name="connsiteX52" fmla="*/ 823912 w 1566862"/>
              <a:gd name="connsiteY52" fmla="*/ 23812 h 848451"/>
              <a:gd name="connsiteX53" fmla="*/ 790575 w 1566862"/>
              <a:gd name="connsiteY53" fmla="*/ 14287 h 848451"/>
              <a:gd name="connsiteX54" fmla="*/ 762000 w 1566862"/>
              <a:gd name="connsiteY54" fmla="*/ 4762 h 848451"/>
              <a:gd name="connsiteX55" fmla="*/ 714375 w 1566862"/>
              <a:gd name="connsiteY55" fmla="*/ 0 h 848451"/>
              <a:gd name="connsiteX56" fmla="*/ 371475 w 1566862"/>
              <a:gd name="connsiteY56" fmla="*/ 4762 h 848451"/>
              <a:gd name="connsiteX57" fmla="*/ 319087 w 1566862"/>
              <a:gd name="connsiteY57" fmla="*/ 45244 h 848451"/>
              <a:gd name="connsiteX58" fmla="*/ 302419 w 1566862"/>
              <a:gd name="connsiteY58" fmla="*/ 76200 h 848451"/>
              <a:gd name="connsiteX59" fmla="*/ 276225 w 1566862"/>
              <a:gd name="connsiteY59" fmla="*/ 138112 h 848451"/>
              <a:gd name="connsiteX60" fmla="*/ 257175 w 1566862"/>
              <a:gd name="connsiteY60" fmla="*/ 180975 h 848451"/>
              <a:gd name="connsiteX61" fmla="*/ 242887 w 1566862"/>
              <a:gd name="connsiteY61" fmla="*/ 185737 h 848451"/>
              <a:gd name="connsiteX62" fmla="*/ 195262 w 1566862"/>
              <a:gd name="connsiteY62" fmla="*/ 180975 h 848451"/>
              <a:gd name="connsiteX63" fmla="*/ 166687 w 1566862"/>
              <a:gd name="connsiteY63" fmla="*/ 171450 h 848451"/>
              <a:gd name="connsiteX64" fmla="*/ 152400 w 1566862"/>
              <a:gd name="connsiteY64" fmla="*/ 166687 h 848451"/>
              <a:gd name="connsiteX65" fmla="*/ 76200 w 1566862"/>
              <a:gd name="connsiteY65" fmla="*/ 166687 h 848451"/>
              <a:gd name="connsiteX66" fmla="*/ 71437 w 1566862"/>
              <a:gd name="connsiteY66" fmla="*/ 247650 h 848451"/>
              <a:gd name="connsiteX67" fmla="*/ 38100 w 1566862"/>
              <a:gd name="connsiteY67" fmla="*/ 309562 h 848451"/>
              <a:gd name="connsiteX68" fmla="*/ 14287 w 1566862"/>
              <a:gd name="connsiteY68" fmla="*/ 352425 h 848451"/>
              <a:gd name="connsiteX69" fmla="*/ 0 w 1566862"/>
              <a:gd name="connsiteY69" fmla="*/ 481012 h 848451"/>
              <a:gd name="connsiteX70" fmla="*/ 4762 w 1566862"/>
              <a:gd name="connsiteY70" fmla="*/ 585787 h 848451"/>
              <a:gd name="connsiteX71" fmla="*/ 9525 w 1566862"/>
              <a:gd name="connsiteY71" fmla="*/ 600075 h 848451"/>
              <a:gd name="connsiteX72" fmla="*/ 52387 w 1566862"/>
              <a:gd name="connsiteY72" fmla="*/ 681037 h 848451"/>
              <a:gd name="connsiteX73" fmla="*/ 66675 w 1566862"/>
              <a:gd name="connsiteY73" fmla="*/ 685800 h 848451"/>
              <a:gd name="connsiteX74" fmla="*/ 152400 w 1566862"/>
              <a:gd name="connsiteY74" fmla="*/ 681037 h 848451"/>
              <a:gd name="connsiteX75" fmla="*/ 176212 w 1566862"/>
              <a:gd name="connsiteY75" fmla="*/ 661987 h 848451"/>
              <a:gd name="connsiteX76" fmla="*/ 209550 w 1566862"/>
              <a:gd name="connsiteY76" fmla="*/ 642937 h 848451"/>
              <a:gd name="connsiteX77" fmla="*/ 252412 w 1566862"/>
              <a:gd name="connsiteY77" fmla="*/ 647700 h 848451"/>
              <a:gd name="connsiteX78" fmla="*/ 328612 w 1566862"/>
              <a:gd name="connsiteY78" fmla="*/ 657225 h 848451"/>
              <a:gd name="connsiteX79" fmla="*/ 381000 w 1566862"/>
              <a:gd name="connsiteY79" fmla="*/ 671512 h 848451"/>
              <a:gd name="connsiteX80" fmla="*/ 433387 w 1566862"/>
              <a:gd name="connsiteY80" fmla="*/ 685800 h 848451"/>
              <a:gd name="connsiteX81" fmla="*/ 523875 w 1566862"/>
              <a:gd name="connsiteY81" fmla="*/ 700087 h 848451"/>
              <a:gd name="connsiteX82" fmla="*/ 538162 w 1566862"/>
              <a:gd name="connsiteY82" fmla="*/ 704850 h 848451"/>
              <a:gd name="connsiteX83" fmla="*/ 629602 w 1566862"/>
              <a:gd name="connsiteY83" fmla="*/ 824865 h 848451"/>
              <a:gd name="connsiteX0" fmla="*/ 629602 w 1566862"/>
              <a:gd name="connsiteY0" fmla="*/ 824865 h 848451"/>
              <a:gd name="connsiteX1" fmla="*/ 652462 w 1566862"/>
              <a:gd name="connsiteY1" fmla="*/ 838200 h 848451"/>
              <a:gd name="connsiteX2" fmla="*/ 666750 w 1566862"/>
              <a:gd name="connsiteY2" fmla="*/ 847725 h 848451"/>
              <a:gd name="connsiteX3" fmla="*/ 807244 w 1566862"/>
              <a:gd name="connsiteY3" fmla="*/ 842962 h 848451"/>
              <a:gd name="connsiteX4" fmla="*/ 862012 w 1566862"/>
              <a:gd name="connsiteY4" fmla="*/ 804862 h 848451"/>
              <a:gd name="connsiteX5" fmla="*/ 942975 w 1566862"/>
              <a:gd name="connsiteY5" fmla="*/ 800100 h 848451"/>
              <a:gd name="connsiteX6" fmla="*/ 1366837 w 1566862"/>
              <a:gd name="connsiteY6" fmla="*/ 795337 h 848451"/>
              <a:gd name="connsiteX7" fmla="*/ 1419225 w 1566862"/>
              <a:gd name="connsiteY7" fmla="*/ 785812 h 848451"/>
              <a:gd name="connsiteX8" fmla="*/ 1447800 w 1566862"/>
              <a:gd name="connsiteY8" fmla="*/ 776287 h 848451"/>
              <a:gd name="connsiteX9" fmla="*/ 1471612 w 1566862"/>
              <a:gd name="connsiteY9" fmla="*/ 771525 h 848451"/>
              <a:gd name="connsiteX10" fmla="*/ 1509712 w 1566862"/>
              <a:gd name="connsiteY10" fmla="*/ 762000 h 848451"/>
              <a:gd name="connsiteX11" fmla="*/ 1538287 w 1566862"/>
              <a:gd name="connsiteY11" fmla="*/ 738187 h 848451"/>
              <a:gd name="connsiteX12" fmla="*/ 1543050 w 1566862"/>
              <a:gd name="connsiteY12" fmla="*/ 723900 h 848451"/>
              <a:gd name="connsiteX13" fmla="*/ 1552575 w 1566862"/>
              <a:gd name="connsiteY13" fmla="*/ 709612 h 848451"/>
              <a:gd name="connsiteX14" fmla="*/ 1552575 w 1566862"/>
              <a:gd name="connsiteY14" fmla="*/ 657225 h 848451"/>
              <a:gd name="connsiteX15" fmla="*/ 1557337 w 1566862"/>
              <a:gd name="connsiteY15" fmla="*/ 619125 h 848451"/>
              <a:gd name="connsiteX16" fmla="*/ 1566862 w 1566862"/>
              <a:gd name="connsiteY16" fmla="*/ 590550 h 848451"/>
              <a:gd name="connsiteX17" fmla="*/ 1562100 w 1566862"/>
              <a:gd name="connsiteY17" fmla="*/ 481012 h 848451"/>
              <a:gd name="connsiteX18" fmla="*/ 1552575 w 1566862"/>
              <a:gd name="connsiteY18" fmla="*/ 452437 h 848451"/>
              <a:gd name="connsiteX19" fmla="*/ 1538287 w 1566862"/>
              <a:gd name="connsiteY19" fmla="*/ 442912 h 848451"/>
              <a:gd name="connsiteX20" fmla="*/ 1528762 w 1566862"/>
              <a:gd name="connsiteY20" fmla="*/ 428625 h 848451"/>
              <a:gd name="connsiteX21" fmla="*/ 1514475 w 1566862"/>
              <a:gd name="connsiteY21" fmla="*/ 423862 h 848451"/>
              <a:gd name="connsiteX22" fmla="*/ 1509712 w 1566862"/>
              <a:gd name="connsiteY22" fmla="*/ 409575 h 848451"/>
              <a:gd name="connsiteX23" fmla="*/ 1485900 w 1566862"/>
              <a:gd name="connsiteY23" fmla="*/ 390525 h 848451"/>
              <a:gd name="connsiteX24" fmla="*/ 1476375 w 1566862"/>
              <a:gd name="connsiteY24" fmla="*/ 376237 h 848451"/>
              <a:gd name="connsiteX25" fmla="*/ 1462087 w 1566862"/>
              <a:gd name="connsiteY25" fmla="*/ 366712 h 848451"/>
              <a:gd name="connsiteX26" fmla="*/ 1457325 w 1566862"/>
              <a:gd name="connsiteY26" fmla="*/ 352425 h 848451"/>
              <a:gd name="connsiteX27" fmla="*/ 1428750 w 1566862"/>
              <a:gd name="connsiteY27" fmla="*/ 333375 h 848451"/>
              <a:gd name="connsiteX28" fmla="*/ 1423987 w 1566862"/>
              <a:gd name="connsiteY28" fmla="*/ 319087 h 848451"/>
              <a:gd name="connsiteX29" fmla="*/ 1414462 w 1566862"/>
              <a:gd name="connsiteY29" fmla="*/ 304800 h 848451"/>
              <a:gd name="connsiteX30" fmla="*/ 1385887 w 1566862"/>
              <a:gd name="connsiteY30" fmla="*/ 280987 h 848451"/>
              <a:gd name="connsiteX31" fmla="*/ 1371600 w 1566862"/>
              <a:gd name="connsiteY31" fmla="*/ 276225 h 848451"/>
              <a:gd name="connsiteX32" fmla="*/ 1338262 w 1566862"/>
              <a:gd name="connsiteY32" fmla="*/ 257175 h 848451"/>
              <a:gd name="connsiteX33" fmla="*/ 1323975 w 1566862"/>
              <a:gd name="connsiteY33" fmla="*/ 252412 h 848451"/>
              <a:gd name="connsiteX34" fmla="*/ 1295400 w 1566862"/>
              <a:gd name="connsiteY34" fmla="*/ 233362 h 848451"/>
              <a:gd name="connsiteX35" fmla="*/ 1252537 w 1566862"/>
              <a:gd name="connsiteY35" fmla="*/ 214312 h 848451"/>
              <a:gd name="connsiteX36" fmla="*/ 1233487 w 1566862"/>
              <a:gd name="connsiteY36" fmla="*/ 185737 h 848451"/>
              <a:gd name="connsiteX37" fmla="*/ 1228725 w 1566862"/>
              <a:gd name="connsiteY37" fmla="*/ 171450 h 848451"/>
              <a:gd name="connsiteX38" fmla="*/ 1209675 w 1566862"/>
              <a:gd name="connsiteY38" fmla="*/ 161925 h 848451"/>
              <a:gd name="connsiteX39" fmla="*/ 1204912 w 1566862"/>
              <a:gd name="connsiteY39" fmla="*/ 147637 h 848451"/>
              <a:gd name="connsiteX40" fmla="*/ 1162050 w 1566862"/>
              <a:gd name="connsiteY40" fmla="*/ 133350 h 848451"/>
              <a:gd name="connsiteX41" fmla="*/ 1147762 w 1566862"/>
              <a:gd name="connsiteY41" fmla="*/ 128587 h 848451"/>
              <a:gd name="connsiteX42" fmla="*/ 1133475 w 1566862"/>
              <a:gd name="connsiteY42" fmla="*/ 123825 h 848451"/>
              <a:gd name="connsiteX43" fmla="*/ 1123950 w 1566862"/>
              <a:gd name="connsiteY43" fmla="*/ 109537 h 848451"/>
              <a:gd name="connsiteX44" fmla="*/ 1109662 w 1566862"/>
              <a:gd name="connsiteY44" fmla="*/ 104775 h 848451"/>
              <a:gd name="connsiteX45" fmla="*/ 1104900 w 1566862"/>
              <a:gd name="connsiteY45" fmla="*/ 90487 h 848451"/>
              <a:gd name="connsiteX46" fmla="*/ 1076325 w 1566862"/>
              <a:gd name="connsiteY46" fmla="*/ 80962 h 848451"/>
              <a:gd name="connsiteX47" fmla="*/ 1062037 w 1566862"/>
              <a:gd name="connsiteY47" fmla="*/ 76200 h 848451"/>
              <a:gd name="connsiteX48" fmla="*/ 1033462 w 1566862"/>
              <a:gd name="connsiteY48" fmla="*/ 57150 h 848451"/>
              <a:gd name="connsiteX49" fmla="*/ 1019175 w 1566862"/>
              <a:gd name="connsiteY49" fmla="*/ 47625 h 848451"/>
              <a:gd name="connsiteX50" fmla="*/ 990600 w 1566862"/>
              <a:gd name="connsiteY50" fmla="*/ 38100 h 848451"/>
              <a:gd name="connsiteX51" fmla="*/ 952500 w 1566862"/>
              <a:gd name="connsiteY51" fmla="*/ 28575 h 848451"/>
              <a:gd name="connsiteX52" fmla="*/ 823912 w 1566862"/>
              <a:gd name="connsiteY52" fmla="*/ 23812 h 848451"/>
              <a:gd name="connsiteX53" fmla="*/ 790575 w 1566862"/>
              <a:gd name="connsiteY53" fmla="*/ 14287 h 848451"/>
              <a:gd name="connsiteX54" fmla="*/ 762000 w 1566862"/>
              <a:gd name="connsiteY54" fmla="*/ 4762 h 848451"/>
              <a:gd name="connsiteX55" fmla="*/ 714375 w 1566862"/>
              <a:gd name="connsiteY55" fmla="*/ 0 h 848451"/>
              <a:gd name="connsiteX56" fmla="*/ 371475 w 1566862"/>
              <a:gd name="connsiteY56" fmla="*/ 4762 h 848451"/>
              <a:gd name="connsiteX57" fmla="*/ 319087 w 1566862"/>
              <a:gd name="connsiteY57" fmla="*/ 45244 h 848451"/>
              <a:gd name="connsiteX58" fmla="*/ 302419 w 1566862"/>
              <a:gd name="connsiteY58" fmla="*/ 76200 h 848451"/>
              <a:gd name="connsiteX59" fmla="*/ 276225 w 1566862"/>
              <a:gd name="connsiteY59" fmla="*/ 138112 h 848451"/>
              <a:gd name="connsiteX60" fmla="*/ 257175 w 1566862"/>
              <a:gd name="connsiteY60" fmla="*/ 180975 h 848451"/>
              <a:gd name="connsiteX61" fmla="*/ 242887 w 1566862"/>
              <a:gd name="connsiteY61" fmla="*/ 185737 h 848451"/>
              <a:gd name="connsiteX62" fmla="*/ 195262 w 1566862"/>
              <a:gd name="connsiteY62" fmla="*/ 180975 h 848451"/>
              <a:gd name="connsiteX63" fmla="*/ 166687 w 1566862"/>
              <a:gd name="connsiteY63" fmla="*/ 171450 h 848451"/>
              <a:gd name="connsiteX64" fmla="*/ 152400 w 1566862"/>
              <a:gd name="connsiteY64" fmla="*/ 166687 h 848451"/>
              <a:gd name="connsiteX65" fmla="*/ 76200 w 1566862"/>
              <a:gd name="connsiteY65" fmla="*/ 166687 h 848451"/>
              <a:gd name="connsiteX66" fmla="*/ 71437 w 1566862"/>
              <a:gd name="connsiteY66" fmla="*/ 247650 h 848451"/>
              <a:gd name="connsiteX67" fmla="*/ 38100 w 1566862"/>
              <a:gd name="connsiteY67" fmla="*/ 309562 h 848451"/>
              <a:gd name="connsiteX68" fmla="*/ 14287 w 1566862"/>
              <a:gd name="connsiteY68" fmla="*/ 352425 h 848451"/>
              <a:gd name="connsiteX69" fmla="*/ 0 w 1566862"/>
              <a:gd name="connsiteY69" fmla="*/ 481012 h 848451"/>
              <a:gd name="connsiteX70" fmla="*/ 4762 w 1566862"/>
              <a:gd name="connsiteY70" fmla="*/ 585787 h 848451"/>
              <a:gd name="connsiteX71" fmla="*/ 9525 w 1566862"/>
              <a:gd name="connsiteY71" fmla="*/ 600075 h 848451"/>
              <a:gd name="connsiteX72" fmla="*/ 52387 w 1566862"/>
              <a:gd name="connsiteY72" fmla="*/ 681037 h 848451"/>
              <a:gd name="connsiteX73" fmla="*/ 66675 w 1566862"/>
              <a:gd name="connsiteY73" fmla="*/ 685800 h 848451"/>
              <a:gd name="connsiteX74" fmla="*/ 152400 w 1566862"/>
              <a:gd name="connsiteY74" fmla="*/ 681037 h 848451"/>
              <a:gd name="connsiteX75" fmla="*/ 176212 w 1566862"/>
              <a:gd name="connsiteY75" fmla="*/ 661987 h 848451"/>
              <a:gd name="connsiteX76" fmla="*/ 209550 w 1566862"/>
              <a:gd name="connsiteY76" fmla="*/ 642937 h 848451"/>
              <a:gd name="connsiteX77" fmla="*/ 252412 w 1566862"/>
              <a:gd name="connsiteY77" fmla="*/ 647700 h 848451"/>
              <a:gd name="connsiteX78" fmla="*/ 328612 w 1566862"/>
              <a:gd name="connsiteY78" fmla="*/ 657225 h 848451"/>
              <a:gd name="connsiteX79" fmla="*/ 381000 w 1566862"/>
              <a:gd name="connsiteY79" fmla="*/ 671512 h 848451"/>
              <a:gd name="connsiteX80" fmla="*/ 433387 w 1566862"/>
              <a:gd name="connsiteY80" fmla="*/ 685800 h 848451"/>
              <a:gd name="connsiteX81" fmla="*/ 523875 w 1566862"/>
              <a:gd name="connsiteY81" fmla="*/ 700087 h 848451"/>
              <a:gd name="connsiteX82" fmla="*/ 538162 w 1566862"/>
              <a:gd name="connsiteY82" fmla="*/ 704850 h 848451"/>
              <a:gd name="connsiteX83" fmla="*/ 629602 w 1566862"/>
              <a:gd name="connsiteY83" fmla="*/ 824865 h 848451"/>
              <a:gd name="connsiteX0" fmla="*/ 629602 w 1566862"/>
              <a:gd name="connsiteY0" fmla="*/ 824865 h 856196"/>
              <a:gd name="connsiteX1" fmla="*/ 652462 w 1566862"/>
              <a:gd name="connsiteY1" fmla="*/ 838200 h 856196"/>
              <a:gd name="connsiteX2" fmla="*/ 666750 w 1566862"/>
              <a:gd name="connsiteY2" fmla="*/ 847725 h 856196"/>
              <a:gd name="connsiteX3" fmla="*/ 807244 w 1566862"/>
              <a:gd name="connsiteY3" fmla="*/ 842962 h 856196"/>
              <a:gd name="connsiteX4" fmla="*/ 862012 w 1566862"/>
              <a:gd name="connsiteY4" fmla="*/ 804862 h 856196"/>
              <a:gd name="connsiteX5" fmla="*/ 942975 w 1566862"/>
              <a:gd name="connsiteY5" fmla="*/ 800100 h 856196"/>
              <a:gd name="connsiteX6" fmla="*/ 1366837 w 1566862"/>
              <a:gd name="connsiteY6" fmla="*/ 795337 h 856196"/>
              <a:gd name="connsiteX7" fmla="*/ 1419225 w 1566862"/>
              <a:gd name="connsiteY7" fmla="*/ 785812 h 856196"/>
              <a:gd name="connsiteX8" fmla="*/ 1447800 w 1566862"/>
              <a:gd name="connsiteY8" fmla="*/ 776287 h 856196"/>
              <a:gd name="connsiteX9" fmla="*/ 1471612 w 1566862"/>
              <a:gd name="connsiteY9" fmla="*/ 771525 h 856196"/>
              <a:gd name="connsiteX10" fmla="*/ 1509712 w 1566862"/>
              <a:gd name="connsiteY10" fmla="*/ 762000 h 856196"/>
              <a:gd name="connsiteX11" fmla="*/ 1538287 w 1566862"/>
              <a:gd name="connsiteY11" fmla="*/ 738187 h 856196"/>
              <a:gd name="connsiteX12" fmla="*/ 1543050 w 1566862"/>
              <a:gd name="connsiteY12" fmla="*/ 723900 h 856196"/>
              <a:gd name="connsiteX13" fmla="*/ 1552575 w 1566862"/>
              <a:gd name="connsiteY13" fmla="*/ 709612 h 856196"/>
              <a:gd name="connsiteX14" fmla="*/ 1552575 w 1566862"/>
              <a:gd name="connsiteY14" fmla="*/ 657225 h 856196"/>
              <a:gd name="connsiteX15" fmla="*/ 1557337 w 1566862"/>
              <a:gd name="connsiteY15" fmla="*/ 619125 h 856196"/>
              <a:gd name="connsiteX16" fmla="*/ 1566862 w 1566862"/>
              <a:gd name="connsiteY16" fmla="*/ 590550 h 856196"/>
              <a:gd name="connsiteX17" fmla="*/ 1562100 w 1566862"/>
              <a:gd name="connsiteY17" fmla="*/ 481012 h 856196"/>
              <a:gd name="connsiteX18" fmla="*/ 1552575 w 1566862"/>
              <a:gd name="connsiteY18" fmla="*/ 452437 h 856196"/>
              <a:gd name="connsiteX19" fmla="*/ 1538287 w 1566862"/>
              <a:gd name="connsiteY19" fmla="*/ 442912 h 856196"/>
              <a:gd name="connsiteX20" fmla="*/ 1528762 w 1566862"/>
              <a:gd name="connsiteY20" fmla="*/ 428625 h 856196"/>
              <a:gd name="connsiteX21" fmla="*/ 1514475 w 1566862"/>
              <a:gd name="connsiteY21" fmla="*/ 423862 h 856196"/>
              <a:gd name="connsiteX22" fmla="*/ 1509712 w 1566862"/>
              <a:gd name="connsiteY22" fmla="*/ 409575 h 856196"/>
              <a:gd name="connsiteX23" fmla="*/ 1485900 w 1566862"/>
              <a:gd name="connsiteY23" fmla="*/ 390525 h 856196"/>
              <a:gd name="connsiteX24" fmla="*/ 1476375 w 1566862"/>
              <a:gd name="connsiteY24" fmla="*/ 376237 h 856196"/>
              <a:gd name="connsiteX25" fmla="*/ 1462087 w 1566862"/>
              <a:gd name="connsiteY25" fmla="*/ 366712 h 856196"/>
              <a:gd name="connsiteX26" fmla="*/ 1457325 w 1566862"/>
              <a:gd name="connsiteY26" fmla="*/ 352425 h 856196"/>
              <a:gd name="connsiteX27" fmla="*/ 1428750 w 1566862"/>
              <a:gd name="connsiteY27" fmla="*/ 333375 h 856196"/>
              <a:gd name="connsiteX28" fmla="*/ 1423987 w 1566862"/>
              <a:gd name="connsiteY28" fmla="*/ 319087 h 856196"/>
              <a:gd name="connsiteX29" fmla="*/ 1414462 w 1566862"/>
              <a:gd name="connsiteY29" fmla="*/ 304800 h 856196"/>
              <a:gd name="connsiteX30" fmla="*/ 1385887 w 1566862"/>
              <a:gd name="connsiteY30" fmla="*/ 280987 h 856196"/>
              <a:gd name="connsiteX31" fmla="*/ 1371600 w 1566862"/>
              <a:gd name="connsiteY31" fmla="*/ 276225 h 856196"/>
              <a:gd name="connsiteX32" fmla="*/ 1338262 w 1566862"/>
              <a:gd name="connsiteY32" fmla="*/ 257175 h 856196"/>
              <a:gd name="connsiteX33" fmla="*/ 1323975 w 1566862"/>
              <a:gd name="connsiteY33" fmla="*/ 252412 h 856196"/>
              <a:gd name="connsiteX34" fmla="*/ 1295400 w 1566862"/>
              <a:gd name="connsiteY34" fmla="*/ 233362 h 856196"/>
              <a:gd name="connsiteX35" fmla="*/ 1252537 w 1566862"/>
              <a:gd name="connsiteY35" fmla="*/ 214312 h 856196"/>
              <a:gd name="connsiteX36" fmla="*/ 1233487 w 1566862"/>
              <a:gd name="connsiteY36" fmla="*/ 185737 h 856196"/>
              <a:gd name="connsiteX37" fmla="*/ 1228725 w 1566862"/>
              <a:gd name="connsiteY37" fmla="*/ 171450 h 856196"/>
              <a:gd name="connsiteX38" fmla="*/ 1209675 w 1566862"/>
              <a:gd name="connsiteY38" fmla="*/ 161925 h 856196"/>
              <a:gd name="connsiteX39" fmla="*/ 1204912 w 1566862"/>
              <a:gd name="connsiteY39" fmla="*/ 147637 h 856196"/>
              <a:gd name="connsiteX40" fmla="*/ 1162050 w 1566862"/>
              <a:gd name="connsiteY40" fmla="*/ 133350 h 856196"/>
              <a:gd name="connsiteX41" fmla="*/ 1147762 w 1566862"/>
              <a:gd name="connsiteY41" fmla="*/ 128587 h 856196"/>
              <a:gd name="connsiteX42" fmla="*/ 1133475 w 1566862"/>
              <a:gd name="connsiteY42" fmla="*/ 123825 h 856196"/>
              <a:gd name="connsiteX43" fmla="*/ 1123950 w 1566862"/>
              <a:gd name="connsiteY43" fmla="*/ 109537 h 856196"/>
              <a:gd name="connsiteX44" fmla="*/ 1109662 w 1566862"/>
              <a:gd name="connsiteY44" fmla="*/ 104775 h 856196"/>
              <a:gd name="connsiteX45" fmla="*/ 1104900 w 1566862"/>
              <a:gd name="connsiteY45" fmla="*/ 90487 h 856196"/>
              <a:gd name="connsiteX46" fmla="*/ 1076325 w 1566862"/>
              <a:gd name="connsiteY46" fmla="*/ 80962 h 856196"/>
              <a:gd name="connsiteX47" fmla="*/ 1062037 w 1566862"/>
              <a:gd name="connsiteY47" fmla="*/ 76200 h 856196"/>
              <a:gd name="connsiteX48" fmla="*/ 1033462 w 1566862"/>
              <a:gd name="connsiteY48" fmla="*/ 57150 h 856196"/>
              <a:gd name="connsiteX49" fmla="*/ 1019175 w 1566862"/>
              <a:gd name="connsiteY49" fmla="*/ 47625 h 856196"/>
              <a:gd name="connsiteX50" fmla="*/ 990600 w 1566862"/>
              <a:gd name="connsiteY50" fmla="*/ 38100 h 856196"/>
              <a:gd name="connsiteX51" fmla="*/ 952500 w 1566862"/>
              <a:gd name="connsiteY51" fmla="*/ 28575 h 856196"/>
              <a:gd name="connsiteX52" fmla="*/ 823912 w 1566862"/>
              <a:gd name="connsiteY52" fmla="*/ 23812 h 856196"/>
              <a:gd name="connsiteX53" fmla="*/ 790575 w 1566862"/>
              <a:gd name="connsiteY53" fmla="*/ 14287 h 856196"/>
              <a:gd name="connsiteX54" fmla="*/ 762000 w 1566862"/>
              <a:gd name="connsiteY54" fmla="*/ 4762 h 856196"/>
              <a:gd name="connsiteX55" fmla="*/ 714375 w 1566862"/>
              <a:gd name="connsiteY55" fmla="*/ 0 h 856196"/>
              <a:gd name="connsiteX56" fmla="*/ 371475 w 1566862"/>
              <a:gd name="connsiteY56" fmla="*/ 4762 h 856196"/>
              <a:gd name="connsiteX57" fmla="*/ 319087 w 1566862"/>
              <a:gd name="connsiteY57" fmla="*/ 45244 h 856196"/>
              <a:gd name="connsiteX58" fmla="*/ 302419 w 1566862"/>
              <a:gd name="connsiteY58" fmla="*/ 76200 h 856196"/>
              <a:gd name="connsiteX59" fmla="*/ 276225 w 1566862"/>
              <a:gd name="connsiteY59" fmla="*/ 138112 h 856196"/>
              <a:gd name="connsiteX60" fmla="*/ 257175 w 1566862"/>
              <a:gd name="connsiteY60" fmla="*/ 180975 h 856196"/>
              <a:gd name="connsiteX61" fmla="*/ 242887 w 1566862"/>
              <a:gd name="connsiteY61" fmla="*/ 185737 h 856196"/>
              <a:gd name="connsiteX62" fmla="*/ 195262 w 1566862"/>
              <a:gd name="connsiteY62" fmla="*/ 180975 h 856196"/>
              <a:gd name="connsiteX63" fmla="*/ 166687 w 1566862"/>
              <a:gd name="connsiteY63" fmla="*/ 171450 h 856196"/>
              <a:gd name="connsiteX64" fmla="*/ 152400 w 1566862"/>
              <a:gd name="connsiteY64" fmla="*/ 166687 h 856196"/>
              <a:gd name="connsiteX65" fmla="*/ 76200 w 1566862"/>
              <a:gd name="connsiteY65" fmla="*/ 166687 h 856196"/>
              <a:gd name="connsiteX66" fmla="*/ 71437 w 1566862"/>
              <a:gd name="connsiteY66" fmla="*/ 247650 h 856196"/>
              <a:gd name="connsiteX67" fmla="*/ 38100 w 1566862"/>
              <a:gd name="connsiteY67" fmla="*/ 309562 h 856196"/>
              <a:gd name="connsiteX68" fmla="*/ 14287 w 1566862"/>
              <a:gd name="connsiteY68" fmla="*/ 352425 h 856196"/>
              <a:gd name="connsiteX69" fmla="*/ 0 w 1566862"/>
              <a:gd name="connsiteY69" fmla="*/ 481012 h 856196"/>
              <a:gd name="connsiteX70" fmla="*/ 4762 w 1566862"/>
              <a:gd name="connsiteY70" fmla="*/ 585787 h 856196"/>
              <a:gd name="connsiteX71" fmla="*/ 9525 w 1566862"/>
              <a:gd name="connsiteY71" fmla="*/ 600075 h 856196"/>
              <a:gd name="connsiteX72" fmla="*/ 52387 w 1566862"/>
              <a:gd name="connsiteY72" fmla="*/ 681037 h 856196"/>
              <a:gd name="connsiteX73" fmla="*/ 66675 w 1566862"/>
              <a:gd name="connsiteY73" fmla="*/ 685800 h 856196"/>
              <a:gd name="connsiteX74" fmla="*/ 152400 w 1566862"/>
              <a:gd name="connsiteY74" fmla="*/ 681037 h 856196"/>
              <a:gd name="connsiteX75" fmla="*/ 176212 w 1566862"/>
              <a:gd name="connsiteY75" fmla="*/ 661987 h 856196"/>
              <a:gd name="connsiteX76" fmla="*/ 209550 w 1566862"/>
              <a:gd name="connsiteY76" fmla="*/ 642937 h 856196"/>
              <a:gd name="connsiteX77" fmla="*/ 252412 w 1566862"/>
              <a:gd name="connsiteY77" fmla="*/ 647700 h 856196"/>
              <a:gd name="connsiteX78" fmla="*/ 328612 w 1566862"/>
              <a:gd name="connsiteY78" fmla="*/ 657225 h 856196"/>
              <a:gd name="connsiteX79" fmla="*/ 381000 w 1566862"/>
              <a:gd name="connsiteY79" fmla="*/ 671512 h 856196"/>
              <a:gd name="connsiteX80" fmla="*/ 433387 w 1566862"/>
              <a:gd name="connsiteY80" fmla="*/ 685800 h 856196"/>
              <a:gd name="connsiteX81" fmla="*/ 523875 w 1566862"/>
              <a:gd name="connsiteY81" fmla="*/ 700087 h 856196"/>
              <a:gd name="connsiteX82" fmla="*/ 538162 w 1566862"/>
              <a:gd name="connsiteY82" fmla="*/ 704850 h 856196"/>
              <a:gd name="connsiteX83" fmla="*/ 629602 w 1566862"/>
              <a:gd name="connsiteY83" fmla="*/ 824865 h 856196"/>
              <a:gd name="connsiteX0" fmla="*/ 629602 w 1566862"/>
              <a:gd name="connsiteY0" fmla="*/ 824865 h 852086"/>
              <a:gd name="connsiteX1" fmla="*/ 652462 w 1566862"/>
              <a:gd name="connsiteY1" fmla="*/ 838200 h 852086"/>
              <a:gd name="connsiteX2" fmla="*/ 666750 w 1566862"/>
              <a:gd name="connsiteY2" fmla="*/ 847725 h 852086"/>
              <a:gd name="connsiteX3" fmla="*/ 807244 w 1566862"/>
              <a:gd name="connsiteY3" fmla="*/ 842962 h 852086"/>
              <a:gd name="connsiteX4" fmla="*/ 862012 w 1566862"/>
              <a:gd name="connsiteY4" fmla="*/ 804862 h 852086"/>
              <a:gd name="connsiteX5" fmla="*/ 942975 w 1566862"/>
              <a:gd name="connsiteY5" fmla="*/ 800100 h 852086"/>
              <a:gd name="connsiteX6" fmla="*/ 1366837 w 1566862"/>
              <a:gd name="connsiteY6" fmla="*/ 795337 h 852086"/>
              <a:gd name="connsiteX7" fmla="*/ 1419225 w 1566862"/>
              <a:gd name="connsiteY7" fmla="*/ 785812 h 852086"/>
              <a:gd name="connsiteX8" fmla="*/ 1447800 w 1566862"/>
              <a:gd name="connsiteY8" fmla="*/ 776287 h 852086"/>
              <a:gd name="connsiteX9" fmla="*/ 1471612 w 1566862"/>
              <a:gd name="connsiteY9" fmla="*/ 771525 h 852086"/>
              <a:gd name="connsiteX10" fmla="*/ 1509712 w 1566862"/>
              <a:gd name="connsiteY10" fmla="*/ 762000 h 852086"/>
              <a:gd name="connsiteX11" fmla="*/ 1538287 w 1566862"/>
              <a:gd name="connsiteY11" fmla="*/ 738187 h 852086"/>
              <a:gd name="connsiteX12" fmla="*/ 1543050 w 1566862"/>
              <a:gd name="connsiteY12" fmla="*/ 723900 h 852086"/>
              <a:gd name="connsiteX13" fmla="*/ 1552575 w 1566862"/>
              <a:gd name="connsiteY13" fmla="*/ 709612 h 852086"/>
              <a:gd name="connsiteX14" fmla="*/ 1552575 w 1566862"/>
              <a:gd name="connsiteY14" fmla="*/ 657225 h 852086"/>
              <a:gd name="connsiteX15" fmla="*/ 1557337 w 1566862"/>
              <a:gd name="connsiteY15" fmla="*/ 619125 h 852086"/>
              <a:gd name="connsiteX16" fmla="*/ 1566862 w 1566862"/>
              <a:gd name="connsiteY16" fmla="*/ 590550 h 852086"/>
              <a:gd name="connsiteX17" fmla="*/ 1562100 w 1566862"/>
              <a:gd name="connsiteY17" fmla="*/ 481012 h 852086"/>
              <a:gd name="connsiteX18" fmla="*/ 1552575 w 1566862"/>
              <a:gd name="connsiteY18" fmla="*/ 452437 h 852086"/>
              <a:gd name="connsiteX19" fmla="*/ 1538287 w 1566862"/>
              <a:gd name="connsiteY19" fmla="*/ 442912 h 852086"/>
              <a:gd name="connsiteX20" fmla="*/ 1528762 w 1566862"/>
              <a:gd name="connsiteY20" fmla="*/ 428625 h 852086"/>
              <a:gd name="connsiteX21" fmla="*/ 1514475 w 1566862"/>
              <a:gd name="connsiteY21" fmla="*/ 423862 h 852086"/>
              <a:gd name="connsiteX22" fmla="*/ 1509712 w 1566862"/>
              <a:gd name="connsiteY22" fmla="*/ 409575 h 852086"/>
              <a:gd name="connsiteX23" fmla="*/ 1485900 w 1566862"/>
              <a:gd name="connsiteY23" fmla="*/ 390525 h 852086"/>
              <a:gd name="connsiteX24" fmla="*/ 1476375 w 1566862"/>
              <a:gd name="connsiteY24" fmla="*/ 376237 h 852086"/>
              <a:gd name="connsiteX25" fmla="*/ 1462087 w 1566862"/>
              <a:gd name="connsiteY25" fmla="*/ 366712 h 852086"/>
              <a:gd name="connsiteX26" fmla="*/ 1457325 w 1566862"/>
              <a:gd name="connsiteY26" fmla="*/ 352425 h 852086"/>
              <a:gd name="connsiteX27" fmla="*/ 1428750 w 1566862"/>
              <a:gd name="connsiteY27" fmla="*/ 333375 h 852086"/>
              <a:gd name="connsiteX28" fmla="*/ 1423987 w 1566862"/>
              <a:gd name="connsiteY28" fmla="*/ 319087 h 852086"/>
              <a:gd name="connsiteX29" fmla="*/ 1414462 w 1566862"/>
              <a:gd name="connsiteY29" fmla="*/ 304800 h 852086"/>
              <a:gd name="connsiteX30" fmla="*/ 1385887 w 1566862"/>
              <a:gd name="connsiteY30" fmla="*/ 280987 h 852086"/>
              <a:gd name="connsiteX31" fmla="*/ 1371600 w 1566862"/>
              <a:gd name="connsiteY31" fmla="*/ 276225 h 852086"/>
              <a:gd name="connsiteX32" fmla="*/ 1338262 w 1566862"/>
              <a:gd name="connsiteY32" fmla="*/ 257175 h 852086"/>
              <a:gd name="connsiteX33" fmla="*/ 1323975 w 1566862"/>
              <a:gd name="connsiteY33" fmla="*/ 252412 h 852086"/>
              <a:gd name="connsiteX34" fmla="*/ 1295400 w 1566862"/>
              <a:gd name="connsiteY34" fmla="*/ 233362 h 852086"/>
              <a:gd name="connsiteX35" fmla="*/ 1252537 w 1566862"/>
              <a:gd name="connsiteY35" fmla="*/ 214312 h 852086"/>
              <a:gd name="connsiteX36" fmla="*/ 1233487 w 1566862"/>
              <a:gd name="connsiteY36" fmla="*/ 185737 h 852086"/>
              <a:gd name="connsiteX37" fmla="*/ 1228725 w 1566862"/>
              <a:gd name="connsiteY37" fmla="*/ 171450 h 852086"/>
              <a:gd name="connsiteX38" fmla="*/ 1209675 w 1566862"/>
              <a:gd name="connsiteY38" fmla="*/ 161925 h 852086"/>
              <a:gd name="connsiteX39" fmla="*/ 1204912 w 1566862"/>
              <a:gd name="connsiteY39" fmla="*/ 147637 h 852086"/>
              <a:gd name="connsiteX40" fmla="*/ 1162050 w 1566862"/>
              <a:gd name="connsiteY40" fmla="*/ 133350 h 852086"/>
              <a:gd name="connsiteX41" fmla="*/ 1147762 w 1566862"/>
              <a:gd name="connsiteY41" fmla="*/ 128587 h 852086"/>
              <a:gd name="connsiteX42" fmla="*/ 1133475 w 1566862"/>
              <a:gd name="connsiteY42" fmla="*/ 123825 h 852086"/>
              <a:gd name="connsiteX43" fmla="*/ 1123950 w 1566862"/>
              <a:gd name="connsiteY43" fmla="*/ 109537 h 852086"/>
              <a:gd name="connsiteX44" fmla="*/ 1109662 w 1566862"/>
              <a:gd name="connsiteY44" fmla="*/ 104775 h 852086"/>
              <a:gd name="connsiteX45" fmla="*/ 1104900 w 1566862"/>
              <a:gd name="connsiteY45" fmla="*/ 90487 h 852086"/>
              <a:gd name="connsiteX46" fmla="*/ 1076325 w 1566862"/>
              <a:gd name="connsiteY46" fmla="*/ 80962 h 852086"/>
              <a:gd name="connsiteX47" fmla="*/ 1062037 w 1566862"/>
              <a:gd name="connsiteY47" fmla="*/ 76200 h 852086"/>
              <a:gd name="connsiteX48" fmla="*/ 1033462 w 1566862"/>
              <a:gd name="connsiteY48" fmla="*/ 57150 h 852086"/>
              <a:gd name="connsiteX49" fmla="*/ 1019175 w 1566862"/>
              <a:gd name="connsiteY49" fmla="*/ 47625 h 852086"/>
              <a:gd name="connsiteX50" fmla="*/ 990600 w 1566862"/>
              <a:gd name="connsiteY50" fmla="*/ 38100 h 852086"/>
              <a:gd name="connsiteX51" fmla="*/ 952500 w 1566862"/>
              <a:gd name="connsiteY51" fmla="*/ 28575 h 852086"/>
              <a:gd name="connsiteX52" fmla="*/ 823912 w 1566862"/>
              <a:gd name="connsiteY52" fmla="*/ 23812 h 852086"/>
              <a:gd name="connsiteX53" fmla="*/ 790575 w 1566862"/>
              <a:gd name="connsiteY53" fmla="*/ 14287 h 852086"/>
              <a:gd name="connsiteX54" fmla="*/ 762000 w 1566862"/>
              <a:gd name="connsiteY54" fmla="*/ 4762 h 852086"/>
              <a:gd name="connsiteX55" fmla="*/ 714375 w 1566862"/>
              <a:gd name="connsiteY55" fmla="*/ 0 h 852086"/>
              <a:gd name="connsiteX56" fmla="*/ 371475 w 1566862"/>
              <a:gd name="connsiteY56" fmla="*/ 4762 h 852086"/>
              <a:gd name="connsiteX57" fmla="*/ 319087 w 1566862"/>
              <a:gd name="connsiteY57" fmla="*/ 45244 h 852086"/>
              <a:gd name="connsiteX58" fmla="*/ 302419 w 1566862"/>
              <a:gd name="connsiteY58" fmla="*/ 76200 h 852086"/>
              <a:gd name="connsiteX59" fmla="*/ 276225 w 1566862"/>
              <a:gd name="connsiteY59" fmla="*/ 138112 h 852086"/>
              <a:gd name="connsiteX60" fmla="*/ 257175 w 1566862"/>
              <a:gd name="connsiteY60" fmla="*/ 180975 h 852086"/>
              <a:gd name="connsiteX61" fmla="*/ 242887 w 1566862"/>
              <a:gd name="connsiteY61" fmla="*/ 185737 h 852086"/>
              <a:gd name="connsiteX62" fmla="*/ 195262 w 1566862"/>
              <a:gd name="connsiteY62" fmla="*/ 180975 h 852086"/>
              <a:gd name="connsiteX63" fmla="*/ 166687 w 1566862"/>
              <a:gd name="connsiteY63" fmla="*/ 171450 h 852086"/>
              <a:gd name="connsiteX64" fmla="*/ 152400 w 1566862"/>
              <a:gd name="connsiteY64" fmla="*/ 166687 h 852086"/>
              <a:gd name="connsiteX65" fmla="*/ 76200 w 1566862"/>
              <a:gd name="connsiteY65" fmla="*/ 166687 h 852086"/>
              <a:gd name="connsiteX66" fmla="*/ 71437 w 1566862"/>
              <a:gd name="connsiteY66" fmla="*/ 247650 h 852086"/>
              <a:gd name="connsiteX67" fmla="*/ 38100 w 1566862"/>
              <a:gd name="connsiteY67" fmla="*/ 309562 h 852086"/>
              <a:gd name="connsiteX68" fmla="*/ 14287 w 1566862"/>
              <a:gd name="connsiteY68" fmla="*/ 352425 h 852086"/>
              <a:gd name="connsiteX69" fmla="*/ 0 w 1566862"/>
              <a:gd name="connsiteY69" fmla="*/ 481012 h 852086"/>
              <a:gd name="connsiteX70" fmla="*/ 4762 w 1566862"/>
              <a:gd name="connsiteY70" fmla="*/ 585787 h 852086"/>
              <a:gd name="connsiteX71" fmla="*/ 9525 w 1566862"/>
              <a:gd name="connsiteY71" fmla="*/ 600075 h 852086"/>
              <a:gd name="connsiteX72" fmla="*/ 52387 w 1566862"/>
              <a:gd name="connsiteY72" fmla="*/ 681037 h 852086"/>
              <a:gd name="connsiteX73" fmla="*/ 66675 w 1566862"/>
              <a:gd name="connsiteY73" fmla="*/ 685800 h 852086"/>
              <a:gd name="connsiteX74" fmla="*/ 152400 w 1566862"/>
              <a:gd name="connsiteY74" fmla="*/ 681037 h 852086"/>
              <a:gd name="connsiteX75" fmla="*/ 176212 w 1566862"/>
              <a:gd name="connsiteY75" fmla="*/ 661987 h 852086"/>
              <a:gd name="connsiteX76" fmla="*/ 209550 w 1566862"/>
              <a:gd name="connsiteY76" fmla="*/ 642937 h 852086"/>
              <a:gd name="connsiteX77" fmla="*/ 252412 w 1566862"/>
              <a:gd name="connsiteY77" fmla="*/ 647700 h 852086"/>
              <a:gd name="connsiteX78" fmla="*/ 328612 w 1566862"/>
              <a:gd name="connsiteY78" fmla="*/ 657225 h 852086"/>
              <a:gd name="connsiteX79" fmla="*/ 381000 w 1566862"/>
              <a:gd name="connsiteY79" fmla="*/ 671512 h 852086"/>
              <a:gd name="connsiteX80" fmla="*/ 433387 w 1566862"/>
              <a:gd name="connsiteY80" fmla="*/ 685800 h 852086"/>
              <a:gd name="connsiteX81" fmla="*/ 523875 w 1566862"/>
              <a:gd name="connsiteY81" fmla="*/ 700087 h 852086"/>
              <a:gd name="connsiteX82" fmla="*/ 538162 w 1566862"/>
              <a:gd name="connsiteY82" fmla="*/ 704850 h 852086"/>
              <a:gd name="connsiteX83" fmla="*/ 629602 w 1566862"/>
              <a:gd name="connsiteY83" fmla="*/ 824865 h 852086"/>
              <a:gd name="connsiteX0" fmla="*/ 629602 w 1566862"/>
              <a:gd name="connsiteY0" fmla="*/ 824865 h 859029"/>
              <a:gd name="connsiteX1" fmla="*/ 652462 w 1566862"/>
              <a:gd name="connsiteY1" fmla="*/ 838200 h 859029"/>
              <a:gd name="connsiteX2" fmla="*/ 666750 w 1566862"/>
              <a:gd name="connsiteY2" fmla="*/ 847725 h 859029"/>
              <a:gd name="connsiteX3" fmla="*/ 807244 w 1566862"/>
              <a:gd name="connsiteY3" fmla="*/ 842962 h 859029"/>
              <a:gd name="connsiteX4" fmla="*/ 862012 w 1566862"/>
              <a:gd name="connsiteY4" fmla="*/ 804862 h 859029"/>
              <a:gd name="connsiteX5" fmla="*/ 942975 w 1566862"/>
              <a:gd name="connsiteY5" fmla="*/ 800100 h 859029"/>
              <a:gd name="connsiteX6" fmla="*/ 1366837 w 1566862"/>
              <a:gd name="connsiteY6" fmla="*/ 795337 h 859029"/>
              <a:gd name="connsiteX7" fmla="*/ 1419225 w 1566862"/>
              <a:gd name="connsiteY7" fmla="*/ 785812 h 859029"/>
              <a:gd name="connsiteX8" fmla="*/ 1447800 w 1566862"/>
              <a:gd name="connsiteY8" fmla="*/ 776287 h 859029"/>
              <a:gd name="connsiteX9" fmla="*/ 1471612 w 1566862"/>
              <a:gd name="connsiteY9" fmla="*/ 771525 h 859029"/>
              <a:gd name="connsiteX10" fmla="*/ 1509712 w 1566862"/>
              <a:gd name="connsiteY10" fmla="*/ 762000 h 859029"/>
              <a:gd name="connsiteX11" fmla="*/ 1538287 w 1566862"/>
              <a:gd name="connsiteY11" fmla="*/ 738187 h 859029"/>
              <a:gd name="connsiteX12" fmla="*/ 1543050 w 1566862"/>
              <a:gd name="connsiteY12" fmla="*/ 723900 h 859029"/>
              <a:gd name="connsiteX13" fmla="*/ 1552575 w 1566862"/>
              <a:gd name="connsiteY13" fmla="*/ 709612 h 859029"/>
              <a:gd name="connsiteX14" fmla="*/ 1552575 w 1566862"/>
              <a:gd name="connsiteY14" fmla="*/ 657225 h 859029"/>
              <a:gd name="connsiteX15" fmla="*/ 1557337 w 1566862"/>
              <a:gd name="connsiteY15" fmla="*/ 619125 h 859029"/>
              <a:gd name="connsiteX16" fmla="*/ 1566862 w 1566862"/>
              <a:gd name="connsiteY16" fmla="*/ 590550 h 859029"/>
              <a:gd name="connsiteX17" fmla="*/ 1562100 w 1566862"/>
              <a:gd name="connsiteY17" fmla="*/ 481012 h 859029"/>
              <a:gd name="connsiteX18" fmla="*/ 1552575 w 1566862"/>
              <a:gd name="connsiteY18" fmla="*/ 452437 h 859029"/>
              <a:gd name="connsiteX19" fmla="*/ 1538287 w 1566862"/>
              <a:gd name="connsiteY19" fmla="*/ 442912 h 859029"/>
              <a:gd name="connsiteX20" fmla="*/ 1528762 w 1566862"/>
              <a:gd name="connsiteY20" fmla="*/ 428625 h 859029"/>
              <a:gd name="connsiteX21" fmla="*/ 1514475 w 1566862"/>
              <a:gd name="connsiteY21" fmla="*/ 423862 h 859029"/>
              <a:gd name="connsiteX22" fmla="*/ 1509712 w 1566862"/>
              <a:gd name="connsiteY22" fmla="*/ 409575 h 859029"/>
              <a:gd name="connsiteX23" fmla="*/ 1485900 w 1566862"/>
              <a:gd name="connsiteY23" fmla="*/ 390525 h 859029"/>
              <a:gd name="connsiteX24" fmla="*/ 1476375 w 1566862"/>
              <a:gd name="connsiteY24" fmla="*/ 376237 h 859029"/>
              <a:gd name="connsiteX25" fmla="*/ 1462087 w 1566862"/>
              <a:gd name="connsiteY25" fmla="*/ 366712 h 859029"/>
              <a:gd name="connsiteX26" fmla="*/ 1457325 w 1566862"/>
              <a:gd name="connsiteY26" fmla="*/ 352425 h 859029"/>
              <a:gd name="connsiteX27" fmla="*/ 1428750 w 1566862"/>
              <a:gd name="connsiteY27" fmla="*/ 333375 h 859029"/>
              <a:gd name="connsiteX28" fmla="*/ 1423987 w 1566862"/>
              <a:gd name="connsiteY28" fmla="*/ 319087 h 859029"/>
              <a:gd name="connsiteX29" fmla="*/ 1414462 w 1566862"/>
              <a:gd name="connsiteY29" fmla="*/ 304800 h 859029"/>
              <a:gd name="connsiteX30" fmla="*/ 1385887 w 1566862"/>
              <a:gd name="connsiteY30" fmla="*/ 280987 h 859029"/>
              <a:gd name="connsiteX31" fmla="*/ 1371600 w 1566862"/>
              <a:gd name="connsiteY31" fmla="*/ 276225 h 859029"/>
              <a:gd name="connsiteX32" fmla="*/ 1338262 w 1566862"/>
              <a:gd name="connsiteY32" fmla="*/ 257175 h 859029"/>
              <a:gd name="connsiteX33" fmla="*/ 1323975 w 1566862"/>
              <a:gd name="connsiteY33" fmla="*/ 252412 h 859029"/>
              <a:gd name="connsiteX34" fmla="*/ 1295400 w 1566862"/>
              <a:gd name="connsiteY34" fmla="*/ 233362 h 859029"/>
              <a:gd name="connsiteX35" fmla="*/ 1252537 w 1566862"/>
              <a:gd name="connsiteY35" fmla="*/ 214312 h 859029"/>
              <a:gd name="connsiteX36" fmla="*/ 1233487 w 1566862"/>
              <a:gd name="connsiteY36" fmla="*/ 185737 h 859029"/>
              <a:gd name="connsiteX37" fmla="*/ 1228725 w 1566862"/>
              <a:gd name="connsiteY37" fmla="*/ 171450 h 859029"/>
              <a:gd name="connsiteX38" fmla="*/ 1209675 w 1566862"/>
              <a:gd name="connsiteY38" fmla="*/ 161925 h 859029"/>
              <a:gd name="connsiteX39" fmla="*/ 1204912 w 1566862"/>
              <a:gd name="connsiteY39" fmla="*/ 147637 h 859029"/>
              <a:gd name="connsiteX40" fmla="*/ 1162050 w 1566862"/>
              <a:gd name="connsiteY40" fmla="*/ 133350 h 859029"/>
              <a:gd name="connsiteX41" fmla="*/ 1147762 w 1566862"/>
              <a:gd name="connsiteY41" fmla="*/ 128587 h 859029"/>
              <a:gd name="connsiteX42" fmla="*/ 1133475 w 1566862"/>
              <a:gd name="connsiteY42" fmla="*/ 123825 h 859029"/>
              <a:gd name="connsiteX43" fmla="*/ 1123950 w 1566862"/>
              <a:gd name="connsiteY43" fmla="*/ 109537 h 859029"/>
              <a:gd name="connsiteX44" fmla="*/ 1109662 w 1566862"/>
              <a:gd name="connsiteY44" fmla="*/ 104775 h 859029"/>
              <a:gd name="connsiteX45" fmla="*/ 1104900 w 1566862"/>
              <a:gd name="connsiteY45" fmla="*/ 90487 h 859029"/>
              <a:gd name="connsiteX46" fmla="*/ 1076325 w 1566862"/>
              <a:gd name="connsiteY46" fmla="*/ 80962 h 859029"/>
              <a:gd name="connsiteX47" fmla="*/ 1062037 w 1566862"/>
              <a:gd name="connsiteY47" fmla="*/ 76200 h 859029"/>
              <a:gd name="connsiteX48" fmla="*/ 1033462 w 1566862"/>
              <a:gd name="connsiteY48" fmla="*/ 57150 h 859029"/>
              <a:gd name="connsiteX49" fmla="*/ 1019175 w 1566862"/>
              <a:gd name="connsiteY49" fmla="*/ 47625 h 859029"/>
              <a:gd name="connsiteX50" fmla="*/ 990600 w 1566862"/>
              <a:gd name="connsiteY50" fmla="*/ 38100 h 859029"/>
              <a:gd name="connsiteX51" fmla="*/ 952500 w 1566862"/>
              <a:gd name="connsiteY51" fmla="*/ 28575 h 859029"/>
              <a:gd name="connsiteX52" fmla="*/ 823912 w 1566862"/>
              <a:gd name="connsiteY52" fmla="*/ 23812 h 859029"/>
              <a:gd name="connsiteX53" fmla="*/ 790575 w 1566862"/>
              <a:gd name="connsiteY53" fmla="*/ 14287 h 859029"/>
              <a:gd name="connsiteX54" fmla="*/ 762000 w 1566862"/>
              <a:gd name="connsiteY54" fmla="*/ 4762 h 859029"/>
              <a:gd name="connsiteX55" fmla="*/ 714375 w 1566862"/>
              <a:gd name="connsiteY55" fmla="*/ 0 h 859029"/>
              <a:gd name="connsiteX56" fmla="*/ 371475 w 1566862"/>
              <a:gd name="connsiteY56" fmla="*/ 4762 h 859029"/>
              <a:gd name="connsiteX57" fmla="*/ 319087 w 1566862"/>
              <a:gd name="connsiteY57" fmla="*/ 45244 h 859029"/>
              <a:gd name="connsiteX58" fmla="*/ 302419 w 1566862"/>
              <a:gd name="connsiteY58" fmla="*/ 76200 h 859029"/>
              <a:gd name="connsiteX59" fmla="*/ 276225 w 1566862"/>
              <a:gd name="connsiteY59" fmla="*/ 138112 h 859029"/>
              <a:gd name="connsiteX60" fmla="*/ 257175 w 1566862"/>
              <a:gd name="connsiteY60" fmla="*/ 180975 h 859029"/>
              <a:gd name="connsiteX61" fmla="*/ 242887 w 1566862"/>
              <a:gd name="connsiteY61" fmla="*/ 185737 h 859029"/>
              <a:gd name="connsiteX62" fmla="*/ 195262 w 1566862"/>
              <a:gd name="connsiteY62" fmla="*/ 180975 h 859029"/>
              <a:gd name="connsiteX63" fmla="*/ 166687 w 1566862"/>
              <a:gd name="connsiteY63" fmla="*/ 171450 h 859029"/>
              <a:gd name="connsiteX64" fmla="*/ 152400 w 1566862"/>
              <a:gd name="connsiteY64" fmla="*/ 166687 h 859029"/>
              <a:gd name="connsiteX65" fmla="*/ 76200 w 1566862"/>
              <a:gd name="connsiteY65" fmla="*/ 166687 h 859029"/>
              <a:gd name="connsiteX66" fmla="*/ 71437 w 1566862"/>
              <a:gd name="connsiteY66" fmla="*/ 247650 h 859029"/>
              <a:gd name="connsiteX67" fmla="*/ 38100 w 1566862"/>
              <a:gd name="connsiteY67" fmla="*/ 309562 h 859029"/>
              <a:gd name="connsiteX68" fmla="*/ 14287 w 1566862"/>
              <a:gd name="connsiteY68" fmla="*/ 352425 h 859029"/>
              <a:gd name="connsiteX69" fmla="*/ 0 w 1566862"/>
              <a:gd name="connsiteY69" fmla="*/ 481012 h 859029"/>
              <a:gd name="connsiteX70" fmla="*/ 4762 w 1566862"/>
              <a:gd name="connsiteY70" fmla="*/ 585787 h 859029"/>
              <a:gd name="connsiteX71" fmla="*/ 9525 w 1566862"/>
              <a:gd name="connsiteY71" fmla="*/ 600075 h 859029"/>
              <a:gd name="connsiteX72" fmla="*/ 52387 w 1566862"/>
              <a:gd name="connsiteY72" fmla="*/ 681037 h 859029"/>
              <a:gd name="connsiteX73" fmla="*/ 66675 w 1566862"/>
              <a:gd name="connsiteY73" fmla="*/ 685800 h 859029"/>
              <a:gd name="connsiteX74" fmla="*/ 152400 w 1566862"/>
              <a:gd name="connsiteY74" fmla="*/ 681037 h 859029"/>
              <a:gd name="connsiteX75" fmla="*/ 176212 w 1566862"/>
              <a:gd name="connsiteY75" fmla="*/ 661987 h 859029"/>
              <a:gd name="connsiteX76" fmla="*/ 209550 w 1566862"/>
              <a:gd name="connsiteY76" fmla="*/ 642937 h 859029"/>
              <a:gd name="connsiteX77" fmla="*/ 252412 w 1566862"/>
              <a:gd name="connsiteY77" fmla="*/ 647700 h 859029"/>
              <a:gd name="connsiteX78" fmla="*/ 328612 w 1566862"/>
              <a:gd name="connsiteY78" fmla="*/ 657225 h 859029"/>
              <a:gd name="connsiteX79" fmla="*/ 381000 w 1566862"/>
              <a:gd name="connsiteY79" fmla="*/ 671512 h 859029"/>
              <a:gd name="connsiteX80" fmla="*/ 433387 w 1566862"/>
              <a:gd name="connsiteY80" fmla="*/ 685800 h 859029"/>
              <a:gd name="connsiteX81" fmla="*/ 523875 w 1566862"/>
              <a:gd name="connsiteY81" fmla="*/ 700087 h 859029"/>
              <a:gd name="connsiteX82" fmla="*/ 538162 w 1566862"/>
              <a:gd name="connsiteY82" fmla="*/ 704850 h 859029"/>
              <a:gd name="connsiteX83" fmla="*/ 629602 w 1566862"/>
              <a:gd name="connsiteY83" fmla="*/ 824865 h 859029"/>
              <a:gd name="connsiteX0" fmla="*/ 629602 w 1566862"/>
              <a:gd name="connsiteY0" fmla="*/ 824865 h 845969"/>
              <a:gd name="connsiteX1" fmla="*/ 652462 w 1566862"/>
              <a:gd name="connsiteY1" fmla="*/ 838200 h 845969"/>
              <a:gd name="connsiteX2" fmla="*/ 669131 w 1566862"/>
              <a:gd name="connsiteY2" fmla="*/ 842963 h 845969"/>
              <a:gd name="connsiteX3" fmla="*/ 807244 w 1566862"/>
              <a:gd name="connsiteY3" fmla="*/ 842962 h 845969"/>
              <a:gd name="connsiteX4" fmla="*/ 862012 w 1566862"/>
              <a:gd name="connsiteY4" fmla="*/ 804862 h 845969"/>
              <a:gd name="connsiteX5" fmla="*/ 942975 w 1566862"/>
              <a:gd name="connsiteY5" fmla="*/ 800100 h 845969"/>
              <a:gd name="connsiteX6" fmla="*/ 1366837 w 1566862"/>
              <a:gd name="connsiteY6" fmla="*/ 795337 h 845969"/>
              <a:gd name="connsiteX7" fmla="*/ 1419225 w 1566862"/>
              <a:gd name="connsiteY7" fmla="*/ 785812 h 845969"/>
              <a:gd name="connsiteX8" fmla="*/ 1447800 w 1566862"/>
              <a:gd name="connsiteY8" fmla="*/ 776287 h 845969"/>
              <a:gd name="connsiteX9" fmla="*/ 1471612 w 1566862"/>
              <a:gd name="connsiteY9" fmla="*/ 771525 h 845969"/>
              <a:gd name="connsiteX10" fmla="*/ 1509712 w 1566862"/>
              <a:gd name="connsiteY10" fmla="*/ 762000 h 845969"/>
              <a:gd name="connsiteX11" fmla="*/ 1538287 w 1566862"/>
              <a:gd name="connsiteY11" fmla="*/ 738187 h 845969"/>
              <a:gd name="connsiteX12" fmla="*/ 1543050 w 1566862"/>
              <a:gd name="connsiteY12" fmla="*/ 723900 h 845969"/>
              <a:gd name="connsiteX13" fmla="*/ 1552575 w 1566862"/>
              <a:gd name="connsiteY13" fmla="*/ 709612 h 845969"/>
              <a:gd name="connsiteX14" fmla="*/ 1552575 w 1566862"/>
              <a:gd name="connsiteY14" fmla="*/ 657225 h 845969"/>
              <a:gd name="connsiteX15" fmla="*/ 1557337 w 1566862"/>
              <a:gd name="connsiteY15" fmla="*/ 619125 h 845969"/>
              <a:gd name="connsiteX16" fmla="*/ 1566862 w 1566862"/>
              <a:gd name="connsiteY16" fmla="*/ 590550 h 845969"/>
              <a:gd name="connsiteX17" fmla="*/ 1562100 w 1566862"/>
              <a:gd name="connsiteY17" fmla="*/ 481012 h 845969"/>
              <a:gd name="connsiteX18" fmla="*/ 1552575 w 1566862"/>
              <a:gd name="connsiteY18" fmla="*/ 452437 h 845969"/>
              <a:gd name="connsiteX19" fmla="*/ 1538287 w 1566862"/>
              <a:gd name="connsiteY19" fmla="*/ 442912 h 845969"/>
              <a:gd name="connsiteX20" fmla="*/ 1528762 w 1566862"/>
              <a:gd name="connsiteY20" fmla="*/ 428625 h 845969"/>
              <a:gd name="connsiteX21" fmla="*/ 1514475 w 1566862"/>
              <a:gd name="connsiteY21" fmla="*/ 423862 h 845969"/>
              <a:gd name="connsiteX22" fmla="*/ 1509712 w 1566862"/>
              <a:gd name="connsiteY22" fmla="*/ 409575 h 845969"/>
              <a:gd name="connsiteX23" fmla="*/ 1485900 w 1566862"/>
              <a:gd name="connsiteY23" fmla="*/ 390525 h 845969"/>
              <a:gd name="connsiteX24" fmla="*/ 1476375 w 1566862"/>
              <a:gd name="connsiteY24" fmla="*/ 376237 h 845969"/>
              <a:gd name="connsiteX25" fmla="*/ 1462087 w 1566862"/>
              <a:gd name="connsiteY25" fmla="*/ 366712 h 845969"/>
              <a:gd name="connsiteX26" fmla="*/ 1457325 w 1566862"/>
              <a:gd name="connsiteY26" fmla="*/ 352425 h 845969"/>
              <a:gd name="connsiteX27" fmla="*/ 1428750 w 1566862"/>
              <a:gd name="connsiteY27" fmla="*/ 333375 h 845969"/>
              <a:gd name="connsiteX28" fmla="*/ 1423987 w 1566862"/>
              <a:gd name="connsiteY28" fmla="*/ 319087 h 845969"/>
              <a:gd name="connsiteX29" fmla="*/ 1414462 w 1566862"/>
              <a:gd name="connsiteY29" fmla="*/ 304800 h 845969"/>
              <a:gd name="connsiteX30" fmla="*/ 1385887 w 1566862"/>
              <a:gd name="connsiteY30" fmla="*/ 280987 h 845969"/>
              <a:gd name="connsiteX31" fmla="*/ 1371600 w 1566862"/>
              <a:gd name="connsiteY31" fmla="*/ 276225 h 845969"/>
              <a:gd name="connsiteX32" fmla="*/ 1338262 w 1566862"/>
              <a:gd name="connsiteY32" fmla="*/ 257175 h 845969"/>
              <a:gd name="connsiteX33" fmla="*/ 1323975 w 1566862"/>
              <a:gd name="connsiteY33" fmla="*/ 252412 h 845969"/>
              <a:gd name="connsiteX34" fmla="*/ 1295400 w 1566862"/>
              <a:gd name="connsiteY34" fmla="*/ 233362 h 845969"/>
              <a:gd name="connsiteX35" fmla="*/ 1252537 w 1566862"/>
              <a:gd name="connsiteY35" fmla="*/ 214312 h 845969"/>
              <a:gd name="connsiteX36" fmla="*/ 1233487 w 1566862"/>
              <a:gd name="connsiteY36" fmla="*/ 185737 h 845969"/>
              <a:gd name="connsiteX37" fmla="*/ 1228725 w 1566862"/>
              <a:gd name="connsiteY37" fmla="*/ 171450 h 845969"/>
              <a:gd name="connsiteX38" fmla="*/ 1209675 w 1566862"/>
              <a:gd name="connsiteY38" fmla="*/ 161925 h 845969"/>
              <a:gd name="connsiteX39" fmla="*/ 1204912 w 1566862"/>
              <a:gd name="connsiteY39" fmla="*/ 147637 h 845969"/>
              <a:gd name="connsiteX40" fmla="*/ 1162050 w 1566862"/>
              <a:gd name="connsiteY40" fmla="*/ 133350 h 845969"/>
              <a:gd name="connsiteX41" fmla="*/ 1147762 w 1566862"/>
              <a:gd name="connsiteY41" fmla="*/ 128587 h 845969"/>
              <a:gd name="connsiteX42" fmla="*/ 1133475 w 1566862"/>
              <a:gd name="connsiteY42" fmla="*/ 123825 h 845969"/>
              <a:gd name="connsiteX43" fmla="*/ 1123950 w 1566862"/>
              <a:gd name="connsiteY43" fmla="*/ 109537 h 845969"/>
              <a:gd name="connsiteX44" fmla="*/ 1109662 w 1566862"/>
              <a:gd name="connsiteY44" fmla="*/ 104775 h 845969"/>
              <a:gd name="connsiteX45" fmla="*/ 1104900 w 1566862"/>
              <a:gd name="connsiteY45" fmla="*/ 90487 h 845969"/>
              <a:gd name="connsiteX46" fmla="*/ 1076325 w 1566862"/>
              <a:gd name="connsiteY46" fmla="*/ 80962 h 845969"/>
              <a:gd name="connsiteX47" fmla="*/ 1062037 w 1566862"/>
              <a:gd name="connsiteY47" fmla="*/ 76200 h 845969"/>
              <a:gd name="connsiteX48" fmla="*/ 1033462 w 1566862"/>
              <a:gd name="connsiteY48" fmla="*/ 57150 h 845969"/>
              <a:gd name="connsiteX49" fmla="*/ 1019175 w 1566862"/>
              <a:gd name="connsiteY49" fmla="*/ 47625 h 845969"/>
              <a:gd name="connsiteX50" fmla="*/ 990600 w 1566862"/>
              <a:gd name="connsiteY50" fmla="*/ 38100 h 845969"/>
              <a:gd name="connsiteX51" fmla="*/ 952500 w 1566862"/>
              <a:gd name="connsiteY51" fmla="*/ 28575 h 845969"/>
              <a:gd name="connsiteX52" fmla="*/ 823912 w 1566862"/>
              <a:gd name="connsiteY52" fmla="*/ 23812 h 845969"/>
              <a:gd name="connsiteX53" fmla="*/ 790575 w 1566862"/>
              <a:gd name="connsiteY53" fmla="*/ 14287 h 845969"/>
              <a:gd name="connsiteX54" fmla="*/ 762000 w 1566862"/>
              <a:gd name="connsiteY54" fmla="*/ 4762 h 845969"/>
              <a:gd name="connsiteX55" fmla="*/ 714375 w 1566862"/>
              <a:gd name="connsiteY55" fmla="*/ 0 h 845969"/>
              <a:gd name="connsiteX56" fmla="*/ 371475 w 1566862"/>
              <a:gd name="connsiteY56" fmla="*/ 4762 h 845969"/>
              <a:gd name="connsiteX57" fmla="*/ 319087 w 1566862"/>
              <a:gd name="connsiteY57" fmla="*/ 45244 h 845969"/>
              <a:gd name="connsiteX58" fmla="*/ 302419 w 1566862"/>
              <a:gd name="connsiteY58" fmla="*/ 76200 h 845969"/>
              <a:gd name="connsiteX59" fmla="*/ 276225 w 1566862"/>
              <a:gd name="connsiteY59" fmla="*/ 138112 h 845969"/>
              <a:gd name="connsiteX60" fmla="*/ 257175 w 1566862"/>
              <a:gd name="connsiteY60" fmla="*/ 180975 h 845969"/>
              <a:gd name="connsiteX61" fmla="*/ 242887 w 1566862"/>
              <a:gd name="connsiteY61" fmla="*/ 185737 h 845969"/>
              <a:gd name="connsiteX62" fmla="*/ 195262 w 1566862"/>
              <a:gd name="connsiteY62" fmla="*/ 180975 h 845969"/>
              <a:gd name="connsiteX63" fmla="*/ 166687 w 1566862"/>
              <a:gd name="connsiteY63" fmla="*/ 171450 h 845969"/>
              <a:gd name="connsiteX64" fmla="*/ 152400 w 1566862"/>
              <a:gd name="connsiteY64" fmla="*/ 166687 h 845969"/>
              <a:gd name="connsiteX65" fmla="*/ 76200 w 1566862"/>
              <a:gd name="connsiteY65" fmla="*/ 166687 h 845969"/>
              <a:gd name="connsiteX66" fmla="*/ 71437 w 1566862"/>
              <a:gd name="connsiteY66" fmla="*/ 247650 h 845969"/>
              <a:gd name="connsiteX67" fmla="*/ 38100 w 1566862"/>
              <a:gd name="connsiteY67" fmla="*/ 309562 h 845969"/>
              <a:gd name="connsiteX68" fmla="*/ 14287 w 1566862"/>
              <a:gd name="connsiteY68" fmla="*/ 352425 h 845969"/>
              <a:gd name="connsiteX69" fmla="*/ 0 w 1566862"/>
              <a:gd name="connsiteY69" fmla="*/ 481012 h 845969"/>
              <a:gd name="connsiteX70" fmla="*/ 4762 w 1566862"/>
              <a:gd name="connsiteY70" fmla="*/ 585787 h 845969"/>
              <a:gd name="connsiteX71" fmla="*/ 9525 w 1566862"/>
              <a:gd name="connsiteY71" fmla="*/ 600075 h 845969"/>
              <a:gd name="connsiteX72" fmla="*/ 52387 w 1566862"/>
              <a:gd name="connsiteY72" fmla="*/ 681037 h 845969"/>
              <a:gd name="connsiteX73" fmla="*/ 66675 w 1566862"/>
              <a:gd name="connsiteY73" fmla="*/ 685800 h 845969"/>
              <a:gd name="connsiteX74" fmla="*/ 152400 w 1566862"/>
              <a:gd name="connsiteY74" fmla="*/ 681037 h 845969"/>
              <a:gd name="connsiteX75" fmla="*/ 176212 w 1566862"/>
              <a:gd name="connsiteY75" fmla="*/ 661987 h 845969"/>
              <a:gd name="connsiteX76" fmla="*/ 209550 w 1566862"/>
              <a:gd name="connsiteY76" fmla="*/ 642937 h 845969"/>
              <a:gd name="connsiteX77" fmla="*/ 252412 w 1566862"/>
              <a:gd name="connsiteY77" fmla="*/ 647700 h 845969"/>
              <a:gd name="connsiteX78" fmla="*/ 328612 w 1566862"/>
              <a:gd name="connsiteY78" fmla="*/ 657225 h 845969"/>
              <a:gd name="connsiteX79" fmla="*/ 381000 w 1566862"/>
              <a:gd name="connsiteY79" fmla="*/ 671512 h 845969"/>
              <a:gd name="connsiteX80" fmla="*/ 433387 w 1566862"/>
              <a:gd name="connsiteY80" fmla="*/ 685800 h 845969"/>
              <a:gd name="connsiteX81" fmla="*/ 523875 w 1566862"/>
              <a:gd name="connsiteY81" fmla="*/ 700087 h 845969"/>
              <a:gd name="connsiteX82" fmla="*/ 538162 w 1566862"/>
              <a:gd name="connsiteY82" fmla="*/ 704850 h 845969"/>
              <a:gd name="connsiteX83" fmla="*/ 629602 w 1566862"/>
              <a:gd name="connsiteY83" fmla="*/ 824865 h 845969"/>
              <a:gd name="connsiteX0" fmla="*/ 629602 w 1566862"/>
              <a:gd name="connsiteY0" fmla="*/ 824865 h 846579"/>
              <a:gd name="connsiteX1" fmla="*/ 669131 w 1566862"/>
              <a:gd name="connsiteY1" fmla="*/ 842963 h 846579"/>
              <a:gd name="connsiteX2" fmla="*/ 807244 w 1566862"/>
              <a:gd name="connsiteY2" fmla="*/ 842962 h 846579"/>
              <a:gd name="connsiteX3" fmla="*/ 862012 w 1566862"/>
              <a:gd name="connsiteY3" fmla="*/ 804862 h 846579"/>
              <a:gd name="connsiteX4" fmla="*/ 942975 w 1566862"/>
              <a:gd name="connsiteY4" fmla="*/ 800100 h 846579"/>
              <a:gd name="connsiteX5" fmla="*/ 1366837 w 1566862"/>
              <a:gd name="connsiteY5" fmla="*/ 795337 h 846579"/>
              <a:gd name="connsiteX6" fmla="*/ 1419225 w 1566862"/>
              <a:gd name="connsiteY6" fmla="*/ 785812 h 846579"/>
              <a:gd name="connsiteX7" fmla="*/ 1447800 w 1566862"/>
              <a:gd name="connsiteY7" fmla="*/ 776287 h 846579"/>
              <a:gd name="connsiteX8" fmla="*/ 1471612 w 1566862"/>
              <a:gd name="connsiteY8" fmla="*/ 771525 h 846579"/>
              <a:gd name="connsiteX9" fmla="*/ 1509712 w 1566862"/>
              <a:gd name="connsiteY9" fmla="*/ 762000 h 846579"/>
              <a:gd name="connsiteX10" fmla="*/ 1538287 w 1566862"/>
              <a:gd name="connsiteY10" fmla="*/ 738187 h 846579"/>
              <a:gd name="connsiteX11" fmla="*/ 1543050 w 1566862"/>
              <a:gd name="connsiteY11" fmla="*/ 723900 h 846579"/>
              <a:gd name="connsiteX12" fmla="*/ 1552575 w 1566862"/>
              <a:gd name="connsiteY12" fmla="*/ 709612 h 846579"/>
              <a:gd name="connsiteX13" fmla="*/ 1552575 w 1566862"/>
              <a:gd name="connsiteY13" fmla="*/ 657225 h 846579"/>
              <a:gd name="connsiteX14" fmla="*/ 1557337 w 1566862"/>
              <a:gd name="connsiteY14" fmla="*/ 619125 h 846579"/>
              <a:gd name="connsiteX15" fmla="*/ 1566862 w 1566862"/>
              <a:gd name="connsiteY15" fmla="*/ 590550 h 846579"/>
              <a:gd name="connsiteX16" fmla="*/ 1562100 w 1566862"/>
              <a:gd name="connsiteY16" fmla="*/ 481012 h 846579"/>
              <a:gd name="connsiteX17" fmla="*/ 1552575 w 1566862"/>
              <a:gd name="connsiteY17" fmla="*/ 452437 h 846579"/>
              <a:gd name="connsiteX18" fmla="*/ 1538287 w 1566862"/>
              <a:gd name="connsiteY18" fmla="*/ 442912 h 846579"/>
              <a:gd name="connsiteX19" fmla="*/ 1528762 w 1566862"/>
              <a:gd name="connsiteY19" fmla="*/ 428625 h 846579"/>
              <a:gd name="connsiteX20" fmla="*/ 1514475 w 1566862"/>
              <a:gd name="connsiteY20" fmla="*/ 423862 h 846579"/>
              <a:gd name="connsiteX21" fmla="*/ 1509712 w 1566862"/>
              <a:gd name="connsiteY21" fmla="*/ 409575 h 846579"/>
              <a:gd name="connsiteX22" fmla="*/ 1485900 w 1566862"/>
              <a:gd name="connsiteY22" fmla="*/ 390525 h 846579"/>
              <a:gd name="connsiteX23" fmla="*/ 1476375 w 1566862"/>
              <a:gd name="connsiteY23" fmla="*/ 376237 h 846579"/>
              <a:gd name="connsiteX24" fmla="*/ 1462087 w 1566862"/>
              <a:gd name="connsiteY24" fmla="*/ 366712 h 846579"/>
              <a:gd name="connsiteX25" fmla="*/ 1457325 w 1566862"/>
              <a:gd name="connsiteY25" fmla="*/ 352425 h 846579"/>
              <a:gd name="connsiteX26" fmla="*/ 1428750 w 1566862"/>
              <a:gd name="connsiteY26" fmla="*/ 333375 h 846579"/>
              <a:gd name="connsiteX27" fmla="*/ 1423987 w 1566862"/>
              <a:gd name="connsiteY27" fmla="*/ 319087 h 846579"/>
              <a:gd name="connsiteX28" fmla="*/ 1414462 w 1566862"/>
              <a:gd name="connsiteY28" fmla="*/ 304800 h 846579"/>
              <a:gd name="connsiteX29" fmla="*/ 1385887 w 1566862"/>
              <a:gd name="connsiteY29" fmla="*/ 280987 h 846579"/>
              <a:gd name="connsiteX30" fmla="*/ 1371600 w 1566862"/>
              <a:gd name="connsiteY30" fmla="*/ 276225 h 846579"/>
              <a:gd name="connsiteX31" fmla="*/ 1338262 w 1566862"/>
              <a:gd name="connsiteY31" fmla="*/ 257175 h 846579"/>
              <a:gd name="connsiteX32" fmla="*/ 1323975 w 1566862"/>
              <a:gd name="connsiteY32" fmla="*/ 252412 h 846579"/>
              <a:gd name="connsiteX33" fmla="*/ 1295400 w 1566862"/>
              <a:gd name="connsiteY33" fmla="*/ 233362 h 846579"/>
              <a:gd name="connsiteX34" fmla="*/ 1252537 w 1566862"/>
              <a:gd name="connsiteY34" fmla="*/ 214312 h 846579"/>
              <a:gd name="connsiteX35" fmla="*/ 1233487 w 1566862"/>
              <a:gd name="connsiteY35" fmla="*/ 185737 h 846579"/>
              <a:gd name="connsiteX36" fmla="*/ 1228725 w 1566862"/>
              <a:gd name="connsiteY36" fmla="*/ 171450 h 846579"/>
              <a:gd name="connsiteX37" fmla="*/ 1209675 w 1566862"/>
              <a:gd name="connsiteY37" fmla="*/ 161925 h 846579"/>
              <a:gd name="connsiteX38" fmla="*/ 1204912 w 1566862"/>
              <a:gd name="connsiteY38" fmla="*/ 147637 h 846579"/>
              <a:gd name="connsiteX39" fmla="*/ 1162050 w 1566862"/>
              <a:gd name="connsiteY39" fmla="*/ 133350 h 846579"/>
              <a:gd name="connsiteX40" fmla="*/ 1147762 w 1566862"/>
              <a:gd name="connsiteY40" fmla="*/ 128587 h 846579"/>
              <a:gd name="connsiteX41" fmla="*/ 1133475 w 1566862"/>
              <a:gd name="connsiteY41" fmla="*/ 123825 h 846579"/>
              <a:gd name="connsiteX42" fmla="*/ 1123950 w 1566862"/>
              <a:gd name="connsiteY42" fmla="*/ 109537 h 846579"/>
              <a:gd name="connsiteX43" fmla="*/ 1109662 w 1566862"/>
              <a:gd name="connsiteY43" fmla="*/ 104775 h 846579"/>
              <a:gd name="connsiteX44" fmla="*/ 1104900 w 1566862"/>
              <a:gd name="connsiteY44" fmla="*/ 90487 h 846579"/>
              <a:gd name="connsiteX45" fmla="*/ 1076325 w 1566862"/>
              <a:gd name="connsiteY45" fmla="*/ 80962 h 846579"/>
              <a:gd name="connsiteX46" fmla="*/ 1062037 w 1566862"/>
              <a:gd name="connsiteY46" fmla="*/ 76200 h 846579"/>
              <a:gd name="connsiteX47" fmla="*/ 1033462 w 1566862"/>
              <a:gd name="connsiteY47" fmla="*/ 57150 h 846579"/>
              <a:gd name="connsiteX48" fmla="*/ 1019175 w 1566862"/>
              <a:gd name="connsiteY48" fmla="*/ 47625 h 846579"/>
              <a:gd name="connsiteX49" fmla="*/ 990600 w 1566862"/>
              <a:gd name="connsiteY49" fmla="*/ 38100 h 846579"/>
              <a:gd name="connsiteX50" fmla="*/ 952500 w 1566862"/>
              <a:gd name="connsiteY50" fmla="*/ 28575 h 846579"/>
              <a:gd name="connsiteX51" fmla="*/ 823912 w 1566862"/>
              <a:gd name="connsiteY51" fmla="*/ 23812 h 846579"/>
              <a:gd name="connsiteX52" fmla="*/ 790575 w 1566862"/>
              <a:gd name="connsiteY52" fmla="*/ 14287 h 846579"/>
              <a:gd name="connsiteX53" fmla="*/ 762000 w 1566862"/>
              <a:gd name="connsiteY53" fmla="*/ 4762 h 846579"/>
              <a:gd name="connsiteX54" fmla="*/ 714375 w 1566862"/>
              <a:gd name="connsiteY54" fmla="*/ 0 h 846579"/>
              <a:gd name="connsiteX55" fmla="*/ 371475 w 1566862"/>
              <a:gd name="connsiteY55" fmla="*/ 4762 h 846579"/>
              <a:gd name="connsiteX56" fmla="*/ 319087 w 1566862"/>
              <a:gd name="connsiteY56" fmla="*/ 45244 h 846579"/>
              <a:gd name="connsiteX57" fmla="*/ 302419 w 1566862"/>
              <a:gd name="connsiteY57" fmla="*/ 76200 h 846579"/>
              <a:gd name="connsiteX58" fmla="*/ 276225 w 1566862"/>
              <a:gd name="connsiteY58" fmla="*/ 138112 h 846579"/>
              <a:gd name="connsiteX59" fmla="*/ 257175 w 1566862"/>
              <a:gd name="connsiteY59" fmla="*/ 180975 h 846579"/>
              <a:gd name="connsiteX60" fmla="*/ 242887 w 1566862"/>
              <a:gd name="connsiteY60" fmla="*/ 185737 h 846579"/>
              <a:gd name="connsiteX61" fmla="*/ 195262 w 1566862"/>
              <a:gd name="connsiteY61" fmla="*/ 180975 h 846579"/>
              <a:gd name="connsiteX62" fmla="*/ 166687 w 1566862"/>
              <a:gd name="connsiteY62" fmla="*/ 171450 h 846579"/>
              <a:gd name="connsiteX63" fmla="*/ 152400 w 1566862"/>
              <a:gd name="connsiteY63" fmla="*/ 166687 h 846579"/>
              <a:gd name="connsiteX64" fmla="*/ 76200 w 1566862"/>
              <a:gd name="connsiteY64" fmla="*/ 166687 h 846579"/>
              <a:gd name="connsiteX65" fmla="*/ 71437 w 1566862"/>
              <a:gd name="connsiteY65" fmla="*/ 247650 h 846579"/>
              <a:gd name="connsiteX66" fmla="*/ 38100 w 1566862"/>
              <a:gd name="connsiteY66" fmla="*/ 309562 h 846579"/>
              <a:gd name="connsiteX67" fmla="*/ 14287 w 1566862"/>
              <a:gd name="connsiteY67" fmla="*/ 352425 h 846579"/>
              <a:gd name="connsiteX68" fmla="*/ 0 w 1566862"/>
              <a:gd name="connsiteY68" fmla="*/ 481012 h 846579"/>
              <a:gd name="connsiteX69" fmla="*/ 4762 w 1566862"/>
              <a:gd name="connsiteY69" fmla="*/ 585787 h 846579"/>
              <a:gd name="connsiteX70" fmla="*/ 9525 w 1566862"/>
              <a:gd name="connsiteY70" fmla="*/ 600075 h 846579"/>
              <a:gd name="connsiteX71" fmla="*/ 52387 w 1566862"/>
              <a:gd name="connsiteY71" fmla="*/ 681037 h 846579"/>
              <a:gd name="connsiteX72" fmla="*/ 66675 w 1566862"/>
              <a:gd name="connsiteY72" fmla="*/ 685800 h 846579"/>
              <a:gd name="connsiteX73" fmla="*/ 152400 w 1566862"/>
              <a:gd name="connsiteY73" fmla="*/ 681037 h 846579"/>
              <a:gd name="connsiteX74" fmla="*/ 176212 w 1566862"/>
              <a:gd name="connsiteY74" fmla="*/ 661987 h 846579"/>
              <a:gd name="connsiteX75" fmla="*/ 209550 w 1566862"/>
              <a:gd name="connsiteY75" fmla="*/ 642937 h 846579"/>
              <a:gd name="connsiteX76" fmla="*/ 252412 w 1566862"/>
              <a:gd name="connsiteY76" fmla="*/ 647700 h 846579"/>
              <a:gd name="connsiteX77" fmla="*/ 328612 w 1566862"/>
              <a:gd name="connsiteY77" fmla="*/ 657225 h 846579"/>
              <a:gd name="connsiteX78" fmla="*/ 381000 w 1566862"/>
              <a:gd name="connsiteY78" fmla="*/ 671512 h 846579"/>
              <a:gd name="connsiteX79" fmla="*/ 433387 w 1566862"/>
              <a:gd name="connsiteY79" fmla="*/ 685800 h 846579"/>
              <a:gd name="connsiteX80" fmla="*/ 523875 w 1566862"/>
              <a:gd name="connsiteY80" fmla="*/ 700087 h 846579"/>
              <a:gd name="connsiteX81" fmla="*/ 538162 w 1566862"/>
              <a:gd name="connsiteY81" fmla="*/ 704850 h 846579"/>
              <a:gd name="connsiteX82" fmla="*/ 629602 w 1566862"/>
              <a:gd name="connsiteY82" fmla="*/ 824865 h 846579"/>
              <a:gd name="connsiteX0" fmla="*/ 617696 w 1566862"/>
              <a:gd name="connsiteY0" fmla="*/ 815340 h 847095"/>
              <a:gd name="connsiteX1" fmla="*/ 669131 w 1566862"/>
              <a:gd name="connsiteY1" fmla="*/ 842963 h 847095"/>
              <a:gd name="connsiteX2" fmla="*/ 807244 w 1566862"/>
              <a:gd name="connsiteY2" fmla="*/ 842962 h 847095"/>
              <a:gd name="connsiteX3" fmla="*/ 862012 w 1566862"/>
              <a:gd name="connsiteY3" fmla="*/ 804862 h 847095"/>
              <a:gd name="connsiteX4" fmla="*/ 942975 w 1566862"/>
              <a:gd name="connsiteY4" fmla="*/ 800100 h 847095"/>
              <a:gd name="connsiteX5" fmla="*/ 1366837 w 1566862"/>
              <a:gd name="connsiteY5" fmla="*/ 795337 h 847095"/>
              <a:gd name="connsiteX6" fmla="*/ 1419225 w 1566862"/>
              <a:gd name="connsiteY6" fmla="*/ 785812 h 847095"/>
              <a:gd name="connsiteX7" fmla="*/ 1447800 w 1566862"/>
              <a:gd name="connsiteY7" fmla="*/ 776287 h 847095"/>
              <a:gd name="connsiteX8" fmla="*/ 1471612 w 1566862"/>
              <a:gd name="connsiteY8" fmla="*/ 771525 h 847095"/>
              <a:gd name="connsiteX9" fmla="*/ 1509712 w 1566862"/>
              <a:gd name="connsiteY9" fmla="*/ 762000 h 847095"/>
              <a:gd name="connsiteX10" fmla="*/ 1538287 w 1566862"/>
              <a:gd name="connsiteY10" fmla="*/ 738187 h 847095"/>
              <a:gd name="connsiteX11" fmla="*/ 1543050 w 1566862"/>
              <a:gd name="connsiteY11" fmla="*/ 723900 h 847095"/>
              <a:gd name="connsiteX12" fmla="*/ 1552575 w 1566862"/>
              <a:gd name="connsiteY12" fmla="*/ 709612 h 847095"/>
              <a:gd name="connsiteX13" fmla="*/ 1552575 w 1566862"/>
              <a:gd name="connsiteY13" fmla="*/ 657225 h 847095"/>
              <a:gd name="connsiteX14" fmla="*/ 1557337 w 1566862"/>
              <a:gd name="connsiteY14" fmla="*/ 619125 h 847095"/>
              <a:gd name="connsiteX15" fmla="*/ 1566862 w 1566862"/>
              <a:gd name="connsiteY15" fmla="*/ 590550 h 847095"/>
              <a:gd name="connsiteX16" fmla="*/ 1562100 w 1566862"/>
              <a:gd name="connsiteY16" fmla="*/ 481012 h 847095"/>
              <a:gd name="connsiteX17" fmla="*/ 1552575 w 1566862"/>
              <a:gd name="connsiteY17" fmla="*/ 452437 h 847095"/>
              <a:gd name="connsiteX18" fmla="*/ 1538287 w 1566862"/>
              <a:gd name="connsiteY18" fmla="*/ 442912 h 847095"/>
              <a:gd name="connsiteX19" fmla="*/ 1528762 w 1566862"/>
              <a:gd name="connsiteY19" fmla="*/ 428625 h 847095"/>
              <a:gd name="connsiteX20" fmla="*/ 1514475 w 1566862"/>
              <a:gd name="connsiteY20" fmla="*/ 423862 h 847095"/>
              <a:gd name="connsiteX21" fmla="*/ 1509712 w 1566862"/>
              <a:gd name="connsiteY21" fmla="*/ 409575 h 847095"/>
              <a:gd name="connsiteX22" fmla="*/ 1485900 w 1566862"/>
              <a:gd name="connsiteY22" fmla="*/ 390525 h 847095"/>
              <a:gd name="connsiteX23" fmla="*/ 1476375 w 1566862"/>
              <a:gd name="connsiteY23" fmla="*/ 376237 h 847095"/>
              <a:gd name="connsiteX24" fmla="*/ 1462087 w 1566862"/>
              <a:gd name="connsiteY24" fmla="*/ 366712 h 847095"/>
              <a:gd name="connsiteX25" fmla="*/ 1457325 w 1566862"/>
              <a:gd name="connsiteY25" fmla="*/ 352425 h 847095"/>
              <a:gd name="connsiteX26" fmla="*/ 1428750 w 1566862"/>
              <a:gd name="connsiteY26" fmla="*/ 333375 h 847095"/>
              <a:gd name="connsiteX27" fmla="*/ 1423987 w 1566862"/>
              <a:gd name="connsiteY27" fmla="*/ 319087 h 847095"/>
              <a:gd name="connsiteX28" fmla="*/ 1414462 w 1566862"/>
              <a:gd name="connsiteY28" fmla="*/ 304800 h 847095"/>
              <a:gd name="connsiteX29" fmla="*/ 1385887 w 1566862"/>
              <a:gd name="connsiteY29" fmla="*/ 280987 h 847095"/>
              <a:gd name="connsiteX30" fmla="*/ 1371600 w 1566862"/>
              <a:gd name="connsiteY30" fmla="*/ 276225 h 847095"/>
              <a:gd name="connsiteX31" fmla="*/ 1338262 w 1566862"/>
              <a:gd name="connsiteY31" fmla="*/ 257175 h 847095"/>
              <a:gd name="connsiteX32" fmla="*/ 1323975 w 1566862"/>
              <a:gd name="connsiteY32" fmla="*/ 252412 h 847095"/>
              <a:gd name="connsiteX33" fmla="*/ 1295400 w 1566862"/>
              <a:gd name="connsiteY33" fmla="*/ 233362 h 847095"/>
              <a:gd name="connsiteX34" fmla="*/ 1252537 w 1566862"/>
              <a:gd name="connsiteY34" fmla="*/ 214312 h 847095"/>
              <a:gd name="connsiteX35" fmla="*/ 1233487 w 1566862"/>
              <a:gd name="connsiteY35" fmla="*/ 185737 h 847095"/>
              <a:gd name="connsiteX36" fmla="*/ 1228725 w 1566862"/>
              <a:gd name="connsiteY36" fmla="*/ 171450 h 847095"/>
              <a:gd name="connsiteX37" fmla="*/ 1209675 w 1566862"/>
              <a:gd name="connsiteY37" fmla="*/ 161925 h 847095"/>
              <a:gd name="connsiteX38" fmla="*/ 1204912 w 1566862"/>
              <a:gd name="connsiteY38" fmla="*/ 147637 h 847095"/>
              <a:gd name="connsiteX39" fmla="*/ 1162050 w 1566862"/>
              <a:gd name="connsiteY39" fmla="*/ 133350 h 847095"/>
              <a:gd name="connsiteX40" fmla="*/ 1147762 w 1566862"/>
              <a:gd name="connsiteY40" fmla="*/ 128587 h 847095"/>
              <a:gd name="connsiteX41" fmla="*/ 1133475 w 1566862"/>
              <a:gd name="connsiteY41" fmla="*/ 123825 h 847095"/>
              <a:gd name="connsiteX42" fmla="*/ 1123950 w 1566862"/>
              <a:gd name="connsiteY42" fmla="*/ 109537 h 847095"/>
              <a:gd name="connsiteX43" fmla="*/ 1109662 w 1566862"/>
              <a:gd name="connsiteY43" fmla="*/ 104775 h 847095"/>
              <a:gd name="connsiteX44" fmla="*/ 1104900 w 1566862"/>
              <a:gd name="connsiteY44" fmla="*/ 90487 h 847095"/>
              <a:gd name="connsiteX45" fmla="*/ 1076325 w 1566862"/>
              <a:gd name="connsiteY45" fmla="*/ 80962 h 847095"/>
              <a:gd name="connsiteX46" fmla="*/ 1062037 w 1566862"/>
              <a:gd name="connsiteY46" fmla="*/ 76200 h 847095"/>
              <a:gd name="connsiteX47" fmla="*/ 1033462 w 1566862"/>
              <a:gd name="connsiteY47" fmla="*/ 57150 h 847095"/>
              <a:gd name="connsiteX48" fmla="*/ 1019175 w 1566862"/>
              <a:gd name="connsiteY48" fmla="*/ 47625 h 847095"/>
              <a:gd name="connsiteX49" fmla="*/ 990600 w 1566862"/>
              <a:gd name="connsiteY49" fmla="*/ 38100 h 847095"/>
              <a:gd name="connsiteX50" fmla="*/ 952500 w 1566862"/>
              <a:gd name="connsiteY50" fmla="*/ 28575 h 847095"/>
              <a:gd name="connsiteX51" fmla="*/ 823912 w 1566862"/>
              <a:gd name="connsiteY51" fmla="*/ 23812 h 847095"/>
              <a:gd name="connsiteX52" fmla="*/ 790575 w 1566862"/>
              <a:gd name="connsiteY52" fmla="*/ 14287 h 847095"/>
              <a:gd name="connsiteX53" fmla="*/ 762000 w 1566862"/>
              <a:gd name="connsiteY53" fmla="*/ 4762 h 847095"/>
              <a:gd name="connsiteX54" fmla="*/ 714375 w 1566862"/>
              <a:gd name="connsiteY54" fmla="*/ 0 h 847095"/>
              <a:gd name="connsiteX55" fmla="*/ 371475 w 1566862"/>
              <a:gd name="connsiteY55" fmla="*/ 4762 h 847095"/>
              <a:gd name="connsiteX56" fmla="*/ 319087 w 1566862"/>
              <a:gd name="connsiteY56" fmla="*/ 45244 h 847095"/>
              <a:gd name="connsiteX57" fmla="*/ 302419 w 1566862"/>
              <a:gd name="connsiteY57" fmla="*/ 76200 h 847095"/>
              <a:gd name="connsiteX58" fmla="*/ 276225 w 1566862"/>
              <a:gd name="connsiteY58" fmla="*/ 138112 h 847095"/>
              <a:gd name="connsiteX59" fmla="*/ 257175 w 1566862"/>
              <a:gd name="connsiteY59" fmla="*/ 180975 h 847095"/>
              <a:gd name="connsiteX60" fmla="*/ 242887 w 1566862"/>
              <a:gd name="connsiteY60" fmla="*/ 185737 h 847095"/>
              <a:gd name="connsiteX61" fmla="*/ 195262 w 1566862"/>
              <a:gd name="connsiteY61" fmla="*/ 180975 h 847095"/>
              <a:gd name="connsiteX62" fmla="*/ 166687 w 1566862"/>
              <a:gd name="connsiteY62" fmla="*/ 171450 h 847095"/>
              <a:gd name="connsiteX63" fmla="*/ 152400 w 1566862"/>
              <a:gd name="connsiteY63" fmla="*/ 166687 h 847095"/>
              <a:gd name="connsiteX64" fmla="*/ 76200 w 1566862"/>
              <a:gd name="connsiteY64" fmla="*/ 166687 h 847095"/>
              <a:gd name="connsiteX65" fmla="*/ 71437 w 1566862"/>
              <a:gd name="connsiteY65" fmla="*/ 247650 h 847095"/>
              <a:gd name="connsiteX66" fmla="*/ 38100 w 1566862"/>
              <a:gd name="connsiteY66" fmla="*/ 309562 h 847095"/>
              <a:gd name="connsiteX67" fmla="*/ 14287 w 1566862"/>
              <a:gd name="connsiteY67" fmla="*/ 352425 h 847095"/>
              <a:gd name="connsiteX68" fmla="*/ 0 w 1566862"/>
              <a:gd name="connsiteY68" fmla="*/ 481012 h 847095"/>
              <a:gd name="connsiteX69" fmla="*/ 4762 w 1566862"/>
              <a:gd name="connsiteY69" fmla="*/ 585787 h 847095"/>
              <a:gd name="connsiteX70" fmla="*/ 9525 w 1566862"/>
              <a:gd name="connsiteY70" fmla="*/ 600075 h 847095"/>
              <a:gd name="connsiteX71" fmla="*/ 52387 w 1566862"/>
              <a:gd name="connsiteY71" fmla="*/ 681037 h 847095"/>
              <a:gd name="connsiteX72" fmla="*/ 66675 w 1566862"/>
              <a:gd name="connsiteY72" fmla="*/ 685800 h 847095"/>
              <a:gd name="connsiteX73" fmla="*/ 152400 w 1566862"/>
              <a:gd name="connsiteY73" fmla="*/ 681037 h 847095"/>
              <a:gd name="connsiteX74" fmla="*/ 176212 w 1566862"/>
              <a:gd name="connsiteY74" fmla="*/ 661987 h 847095"/>
              <a:gd name="connsiteX75" fmla="*/ 209550 w 1566862"/>
              <a:gd name="connsiteY75" fmla="*/ 642937 h 847095"/>
              <a:gd name="connsiteX76" fmla="*/ 252412 w 1566862"/>
              <a:gd name="connsiteY76" fmla="*/ 647700 h 847095"/>
              <a:gd name="connsiteX77" fmla="*/ 328612 w 1566862"/>
              <a:gd name="connsiteY77" fmla="*/ 657225 h 847095"/>
              <a:gd name="connsiteX78" fmla="*/ 381000 w 1566862"/>
              <a:gd name="connsiteY78" fmla="*/ 671512 h 847095"/>
              <a:gd name="connsiteX79" fmla="*/ 433387 w 1566862"/>
              <a:gd name="connsiteY79" fmla="*/ 685800 h 847095"/>
              <a:gd name="connsiteX80" fmla="*/ 523875 w 1566862"/>
              <a:gd name="connsiteY80" fmla="*/ 700087 h 847095"/>
              <a:gd name="connsiteX81" fmla="*/ 538162 w 1566862"/>
              <a:gd name="connsiteY81" fmla="*/ 704850 h 847095"/>
              <a:gd name="connsiteX82" fmla="*/ 617696 w 1566862"/>
              <a:gd name="connsiteY82" fmla="*/ 815340 h 847095"/>
              <a:gd name="connsiteX0" fmla="*/ 605790 w 1566862"/>
              <a:gd name="connsiteY0" fmla="*/ 820103 h 846830"/>
              <a:gd name="connsiteX1" fmla="*/ 669131 w 1566862"/>
              <a:gd name="connsiteY1" fmla="*/ 842963 h 846830"/>
              <a:gd name="connsiteX2" fmla="*/ 807244 w 1566862"/>
              <a:gd name="connsiteY2" fmla="*/ 842962 h 846830"/>
              <a:gd name="connsiteX3" fmla="*/ 862012 w 1566862"/>
              <a:gd name="connsiteY3" fmla="*/ 804862 h 846830"/>
              <a:gd name="connsiteX4" fmla="*/ 942975 w 1566862"/>
              <a:gd name="connsiteY4" fmla="*/ 800100 h 846830"/>
              <a:gd name="connsiteX5" fmla="*/ 1366837 w 1566862"/>
              <a:gd name="connsiteY5" fmla="*/ 795337 h 846830"/>
              <a:gd name="connsiteX6" fmla="*/ 1419225 w 1566862"/>
              <a:gd name="connsiteY6" fmla="*/ 785812 h 846830"/>
              <a:gd name="connsiteX7" fmla="*/ 1447800 w 1566862"/>
              <a:gd name="connsiteY7" fmla="*/ 776287 h 846830"/>
              <a:gd name="connsiteX8" fmla="*/ 1471612 w 1566862"/>
              <a:gd name="connsiteY8" fmla="*/ 771525 h 846830"/>
              <a:gd name="connsiteX9" fmla="*/ 1509712 w 1566862"/>
              <a:gd name="connsiteY9" fmla="*/ 762000 h 846830"/>
              <a:gd name="connsiteX10" fmla="*/ 1538287 w 1566862"/>
              <a:gd name="connsiteY10" fmla="*/ 738187 h 846830"/>
              <a:gd name="connsiteX11" fmla="*/ 1543050 w 1566862"/>
              <a:gd name="connsiteY11" fmla="*/ 723900 h 846830"/>
              <a:gd name="connsiteX12" fmla="*/ 1552575 w 1566862"/>
              <a:gd name="connsiteY12" fmla="*/ 709612 h 846830"/>
              <a:gd name="connsiteX13" fmla="*/ 1552575 w 1566862"/>
              <a:gd name="connsiteY13" fmla="*/ 657225 h 846830"/>
              <a:gd name="connsiteX14" fmla="*/ 1557337 w 1566862"/>
              <a:gd name="connsiteY14" fmla="*/ 619125 h 846830"/>
              <a:gd name="connsiteX15" fmla="*/ 1566862 w 1566862"/>
              <a:gd name="connsiteY15" fmla="*/ 590550 h 846830"/>
              <a:gd name="connsiteX16" fmla="*/ 1562100 w 1566862"/>
              <a:gd name="connsiteY16" fmla="*/ 481012 h 846830"/>
              <a:gd name="connsiteX17" fmla="*/ 1552575 w 1566862"/>
              <a:gd name="connsiteY17" fmla="*/ 452437 h 846830"/>
              <a:gd name="connsiteX18" fmla="*/ 1538287 w 1566862"/>
              <a:gd name="connsiteY18" fmla="*/ 442912 h 846830"/>
              <a:gd name="connsiteX19" fmla="*/ 1528762 w 1566862"/>
              <a:gd name="connsiteY19" fmla="*/ 428625 h 846830"/>
              <a:gd name="connsiteX20" fmla="*/ 1514475 w 1566862"/>
              <a:gd name="connsiteY20" fmla="*/ 423862 h 846830"/>
              <a:gd name="connsiteX21" fmla="*/ 1509712 w 1566862"/>
              <a:gd name="connsiteY21" fmla="*/ 409575 h 846830"/>
              <a:gd name="connsiteX22" fmla="*/ 1485900 w 1566862"/>
              <a:gd name="connsiteY22" fmla="*/ 390525 h 846830"/>
              <a:gd name="connsiteX23" fmla="*/ 1476375 w 1566862"/>
              <a:gd name="connsiteY23" fmla="*/ 376237 h 846830"/>
              <a:gd name="connsiteX24" fmla="*/ 1462087 w 1566862"/>
              <a:gd name="connsiteY24" fmla="*/ 366712 h 846830"/>
              <a:gd name="connsiteX25" fmla="*/ 1457325 w 1566862"/>
              <a:gd name="connsiteY25" fmla="*/ 352425 h 846830"/>
              <a:gd name="connsiteX26" fmla="*/ 1428750 w 1566862"/>
              <a:gd name="connsiteY26" fmla="*/ 333375 h 846830"/>
              <a:gd name="connsiteX27" fmla="*/ 1423987 w 1566862"/>
              <a:gd name="connsiteY27" fmla="*/ 319087 h 846830"/>
              <a:gd name="connsiteX28" fmla="*/ 1414462 w 1566862"/>
              <a:gd name="connsiteY28" fmla="*/ 304800 h 846830"/>
              <a:gd name="connsiteX29" fmla="*/ 1385887 w 1566862"/>
              <a:gd name="connsiteY29" fmla="*/ 280987 h 846830"/>
              <a:gd name="connsiteX30" fmla="*/ 1371600 w 1566862"/>
              <a:gd name="connsiteY30" fmla="*/ 276225 h 846830"/>
              <a:gd name="connsiteX31" fmla="*/ 1338262 w 1566862"/>
              <a:gd name="connsiteY31" fmla="*/ 257175 h 846830"/>
              <a:gd name="connsiteX32" fmla="*/ 1323975 w 1566862"/>
              <a:gd name="connsiteY32" fmla="*/ 252412 h 846830"/>
              <a:gd name="connsiteX33" fmla="*/ 1295400 w 1566862"/>
              <a:gd name="connsiteY33" fmla="*/ 233362 h 846830"/>
              <a:gd name="connsiteX34" fmla="*/ 1252537 w 1566862"/>
              <a:gd name="connsiteY34" fmla="*/ 214312 h 846830"/>
              <a:gd name="connsiteX35" fmla="*/ 1233487 w 1566862"/>
              <a:gd name="connsiteY35" fmla="*/ 185737 h 846830"/>
              <a:gd name="connsiteX36" fmla="*/ 1228725 w 1566862"/>
              <a:gd name="connsiteY36" fmla="*/ 171450 h 846830"/>
              <a:gd name="connsiteX37" fmla="*/ 1209675 w 1566862"/>
              <a:gd name="connsiteY37" fmla="*/ 161925 h 846830"/>
              <a:gd name="connsiteX38" fmla="*/ 1204912 w 1566862"/>
              <a:gd name="connsiteY38" fmla="*/ 147637 h 846830"/>
              <a:gd name="connsiteX39" fmla="*/ 1162050 w 1566862"/>
              <a:gd name="connsiteY39" fmla="*/ 133350 h 846830"/>
              <a:gd name="connsiteX40" fmla="*/ 1147762 w 1566862"/>
              <a:gd name="connsiteY40" fmla="*/ 128587 h 846830"/>
              <a:gd name="connsiteX41" fmla="*/ 1133475 w 1566862"/>
              <a:gd name="connsiteY41" fmla="*/ 123825 h 846830"/>
              <a:gd name="connsiteX42" fmla="*/ 1123950 w 1566862"/>
              <a:gd name="connsiteY42" fmla="*/ 109537 h 846830"/>
              <a:gd name="connsiteX43" fmla="*/ 1109662 w 1566862"/>
              <a:gd name="connsiteY43" fmla="*/ 104775 h 846830"/>
              <a:gd name="connsiteX44" fmla="*/ 1104900 w 1566862"/>
              <a:gd name="connsiteY44" fmla="*/ 90487 h 846830"/>
              <a:gd name="connsiteX45" fmla="*/ 1076325 w 1566862"/>
              <a:gd name="connsiteY45" fmla="*/ 80962 h 846830"/>
              <a:gd name="connsiteX46" fmla="*/ 1062037 w 1566862"/>
              <a:gd name="connsiteY46" fmla="*/ 76200 h 846830"/>
              <a:gd name="connsiteX47" fmla="*/ 1033462 w 1566862"/>
              <a:gd name="connsiteY47" fmla="*/ 57150 h 846830"/>
              <a:gd name="connsiteX48" fmla="*/ 1019175 w 1566862"/>
              <a:gd name="connsiteY48" fmla="*/ 47625 h 846830"/>
              <a:gd name="connsiteX49" fmla="*/ 990600 w 1566862"/>
              <a:gd name="connsiteY49" fmla="*/ 38100 h 846830"/>
              <a:gd name="connsiteX50" fmla="*/ 952500 w 1566862"/>
              <a:gd name="connsiteY50" fmla="*/ 28575 h 846830"/>
              <a:gd name="connsiteX51" fmla="*/ 823912 w 1566862"/>
              <a:gd name="connsiteY51" fmla="*/ 23812 h 846830"/>
              <a:gd name="connsiteX52" fmla="*/ 790575 w 1566862"/>
              <a:gd name="connsiteY52" fmla="*/ 14287 h 846830"/>
              <a:gd name="connsiteX53" fmla="*/ 762000 w 1566862"/>
              <a:gd name="connsiteY53" fmla="*/ 4762 h 846830"/>
              <a:gd name="connsiteX54" fmla="*/ 714375 w 1566862"/>
              <a:gd name="connsiteY54" fmla="*/ 0 h 846830"/>
              <a:gd name="connsiteX55" fmla="*/ 371475 w 1566862"/>
              <a:gd name="connsiteY55" fmla="*/ 4762 h 846830"/>
              <a:gd name="connsiteX56" fmla="*/ 319087 w 1566862"/>
              <a:gd name="connsiteY56" fmla="*/ 45244 h 846830"/>
              <a:gd name="connsiteX57" fmla="*/ 302419 w 1566862"/>
              <a:gd name="connsiteY57" fmla="*/ 76200 h 846830"/>
              <a:gd name="connsiteX58" fmla="*/ 276225 w 1566862"/>
              <a:gd name="connsiteY58" fmla="*/ 138112 h 846830"/>
              <a:gd name="connsiteX59" fmla="*/ 257175 w 1566862"/>
              <a:gd name="connsiteY59" fmla="*/ 180975 h 846830"/>
              <a:gd name="connsiteX60" fmla="*/ 242887 w 1566862"/>
              <a:gd name="connsiteY60" fmla="*/ 185737 h 846830"/>
              <a:gd name="connsiteX61" fmla="*/ 195262 w 1566862"/>
              <a:gd name="connsiteY61" fmla="*/ 180975 h 846830"/>
              <a:gd name="connsiteX62" fmla="*/ 166687 w 1566862"/>
              <a:gd name="connsiteY62" fmla="*/ 171450 h 846830"/>
              <a:gd name="connsiteX63" fmla="*/ 152400 w 1566862"/>
              <a:gd name="connsiteY63" fmla="*/ 166687 h 846830"/>
              <a:gd name="connsiteX64" fmla="*/ 76200 w 1566862"/>
              <a:gd name="connsiteY64" fmla="*/ 166687 h 846830"/>
              <a:gd name="connsiteX65" fmla="*/ 71437 w 1566862"/>
              <a:gd name="connsiteY65" fmla="*/ 247650 h 846830"/>
              <a:gd name="connsiteX66" fmla="*/ 38100 w 1566862"/>
              <a:gd name="connsiteY66" fmla="*/ 309562 h 846830"/>
              <a:gd name="connsiteX67" fmla="*/ 14287 w 1566862"/>
              <a:gd name="connsiteY67" fmla="*/ 352425 h 846830"/>
              <a:gd name="connsiteX68" fmla="*/ 0 w 1566862"/>
              <a:gd name="connsiteY68" fmla="*/ 481012 h 846830"/>
              <a:gd name="connsiteX69" fmla="*/ 4762 w 1566862"/>
              <a:gd name="connsiteY69" fmla="*/ 585787 h 846830"/>
              <a:gd name="connsiteX70" fmla="*/ 9525 w 1566862"/>
              <a:gd name="connsiteY70" fmla="*/ 600075 h 846830"/>
              <a:gd name="connsiteX71" fmla="*/ 52387 w 1566862"/>
              <a:gd name="connsiteY71" fmla="*/ 681037 h 846830"/>
              <a:gd name="connsiteX72" fmla="*/ 66675 w 1566862"/>
              <a:gd name="connsiteY72" fmla="*/ 685800 h 846830"/>
              <a:gd name="connsiteX73" fmla="*/ 152400 w 1566862"/>
              <a:gd name="connsiteY73" fmla="*/ 681037 h 846830"/>
              <a:gd name="connsiteX74" fmla="*/ 176212 w 1566862"/>
              <a:gd name="connsiteY74" fmla="*/ 661987 h 846830"/>
              <a:gd name="connsiteX75" fmla="*/ 209550 w 1566862"/>
              <a:gd name="connsiteY75" fmla="*/ 642937 h 846830"/>
              <a:gd name="connsiteX76" fmla="*/ 252412 w 1566862"/>
              <a:gd name="connsiteY76" fmla="*/ 647700 h 846830"/>
              <a:gd name="connsiteX77" fmla="*/ 328612 w 1566862"/>
              <a:gd name="connsiteY77" fmla="*/ 657225 h 846830"/>
              <a:gd name="connsiteX78" fmla="*/ 381000 w 1566862"/>
              <a:gd name="connsiteY78" fmla="*/ 671512 h 846830"/>
              <a:gd name="connsiteX79" fmla="*/ 433387 w 1566862"/>
              <a:gd name="connsiteY79" fmla="*/ 685800 h 846830"/>
              <a:gd name="connsiteX80" fmla="*/ 523875 w 1566862"/>
              <a:gd name="connsiteY80" fmla="*/ 700087 h 846830"/>
              <a:gd name="connsiteX81" fmla="*/ 538162 w 1566862"/>
              <a:gd name="connsiteY81" fmla="*/ 704850 h 846830"/>
              <a:gd name="connsiteX82" fmla="*/ 605790 w 1566862"/>
              <a:gd name="connsiteY82" fmla="*/ 820103 h 846830"/>
              <a:gd name="connsiteX0" fmla="*/ 605790 w 1566862"/>
              <a:gd name="connsiteY0" fmla="*/ 820103 h 846830"/>
              <a:gd name="connsiteX1" fmla="*/ 669131 w 1566862"/>
              <a:gd name="connsiteY1" fmla="*/ 842963 h 846830"/>
              <a:gd name="connsiteX2" fmla="*/ 807244 w 1566862"/>
              <a:gd name="connsiteY2" fmla="*/ 842962 h 846830"/>
              <a:gd name="connsiteX3" fmla="*/ 862012 w 1566862"/>
              <a:gd name="connsiteY3" fmla="*/ 804862 h 846830"/>
              <a:gd name="connsiteX4" fmla="*/ 942975 w 1566862"/>
              <a:gd name="connsiteY4" fmla="*/ 800100 h 846830"/>
              <a:gd name="connsiteX5" fmla="*/ 1366837 w 1566862"/>
              <a:gd name="connsiteY5" fmla="*/ 795337 h 846830"/>
              <a:gd name="connsiteX6" fmla="*/ 1419225 w 1566862"/>
              <a:gd name="connsiteY6" fmla="*/ 785812 h 846830"/>
              <a:gd name="connsiteX7" fmla="*/ 1447800 w 1566862"/>
              <a:gd name="connsiteY7" fmla="*/ 776287 h 846830"/>
              <a:gd name="connsiteX8" fmla="*/ 1471612 w 1566862"/>
              <a:gd name="connsiteY8" fmla="*/ 771525 h 846830"/>
              <a:gd name="connsiteX9" fmla="*/ 1509712 w 1566862"/>
              <a:gd name="connsiteY9" fmla="*/ 762000 h 846830"/>
              <a:gd name="connsiteX10" fmla="*/ 1538287 w 1566862"/>
              <a:gd name="connsiteY10" fmla="*/ 738187 h 846830"/>
              <a:gd name="connsiteX11" fmla="*/ 1543050 w 1566862"/>
              <a:gd name="connsiteY11" fmla="*/ 723900 h 846830"/>
              <a:gd name="connsiteX12" fmla="*/ 1552575 w 1566862"/>
              <a:gd name="connsiteY12" fmla="*/ 709612 h 846830"/>
              <a:gd name="connsiteX13" fmla="*/ 1552575 w 1566862"/>
              <a:gd name="connsiteY13" fmla="*/ 657225 h 846830"/>
              <a:gd name="connsiteX14" fmla="*/ 1557337 w 1566862"/>
              <a:gd name="connsiteY14" fmla="*/ 619125 h 846830"/>
              <a:gd name="connsiteX15" fmla="*/ 1566862 w 1566862"/>
              <a:gd name="connsiteY15" fmla="*/ 590550 h 846830"/>
              <a:gd name="connsiteX16" fmla="*/ 1562100 w 1566862"/>
              <a:gd name="connsiteY16" fmla="*/ 481012 h 846830"/>
              <a:gd name="connsiteX17" fmla="*/ 1552575 w 1566862"/>
              <a:gd name="connsiteY17" fmla="*/ 452437 h 846830"/>
              <a:gd name="connsiteX18" fmla="*/ 1538287 w 1566862"/>
              <a:gd name="connsiteY18" fmla="*/ 442912 h 846830"/>
              <a:gd name="connsiteX19" fmla="*/ 1528762 w 1566862"/>
              <a:gd name="connsiteY19" fmla="*/ 428625 h 846830"/>
              <a:gd name="connsiteX20" fmla="*/ 1514475 w 1566862"/>
              <a:gd name="connsiteY20" fmla="*/ 423862 h 846830"/>
              <a:gd name="connsiteX21" fmla="*/ 1509712 w 1566862"/>
              <a:gd name="connsiteY21" fmla="*/ 409575 h 846830"/>
              <a:gd name="connsiteX22" fmla="*/ 1485900 w 1566862"/>
              <a:gd name="connsiteY22" fmla="*/ 390525 h 846830"/>
              <a:gd name="connsiteX23" fmla="*/ 1476375 w 1566862"/>
              <a:gd name="connsiteY23" fmla="*/ 376237 h 846830"/>
              <a:gd name="connsiteX24" fmla="*/ 1462087 w 1566862"/>
              <a:gd name="connsiteY24" fmla="*/ 366712 h 846830"/>
              <a:gd name="connsiteX25" fmla="*/ 1457325 w 1566862"/>
              <a:gd name="connsiteY25" fmla="*/ 352425 h 846830"/>
              <a:gd name="connsiteX26" fmla="*/ 1428750 w 1566862"/>
              <a:gd name="connsiteY26" fmla="*/ 333375 h 846830"/>
              <a:gd name="connsiteX27" fmla="*/ 1423987 w 1566862"/>
              <a:gd name="connsiteY27" fmla="*/ 319087 h 846830"/>
              <a:gd name="connsiteX28" fmla="*/ 1414462 w 1566862"/>
              <a:gd name="connsiteY28" fmla="*/ 304800 h 846830"/>
              <a:gd name="connsiteX29" fmla="*/ 1385887 w 1566862"/>
              <a:gd name="connsiteY29" fmla="*/ 280987 h 846830"/>
              <a:gd name="connsiteX30" fmla="*/ 1371600 w 1566862"/>
              <a:gd name="connsiteY30" fmla="*/ 276225 h 846830"/>
              <a:gd name="connsiteX31" fmla="*/ 1338262 w 1566862"/>
              <a:gd name="connsiteY31" fmla="*/ 257175 h 846830"/>
              <a:gd name="connsiteX32" fmla="*/ 1323975 w 1566862"/>
              <a:gd name="connsiteY32" fmla="*/ 252412 h 846830"/>
              <a:gd name="connsiteX33" fmla="*/ 1295400 w 1566862"/>
              <a:gd name="connsiteY33" fmla="*/ 233362 h 846830"/>
              <a:gd name="connsiteX34" fmla="*/ 1252537 w 1566862"/>
              <a:gd name="connsiteY34" fmla="*/ 214312 h 846830"/>
              <a:gd name="connsiteX35" fmla="*/ 1233487 w 1566862"/>
              <a:gd name="connsiteY35" fmla="*/ 185737 h 846830"/>
              <a:gd name="connsiteX36" fmla="*/ 1228725 w 1566862"/>
              <a:gd name="connsiteY36" fmla="*/ 171450 h 846830"/>
              <a:gd name="connsiteX37" fmla="*/ 1209675 w 1566862"/>
              <a:gd name="connsiteY37" fmla="*/ 161925 h 846830"/>
              <a:gd name="connsiteX38" fmla="*/ 1204912 w 1566862"/>
              <a:gd name="connsiteY38" fmla="*/ 147637 h 846830"/>
              <a:gd name="connsiteX39" fmla="*/ 1162050 w 1566862"/>
              <a:gd name="connsiteY39" fmla="*/ 133350 h 846830"/>
              <a:gd name="connsiteX40" fmla="*/ 1147762 w 1566862"/>
              <a:gd name="connsiteY40" fmla="*/ 128587 h 846830"/>
              <a:gd name="connsiteX41" fmla="*/ 1133475 w 1566862"/>
              <a:gd name="connsiteY41" fmla="*/ 123825 h 846830"/>
              <a:gd name="connsiteX42" fmla="*/ 1123950 w 1566862"/>
              <a:gd name="connsiteY42" fmla="*/ 109537 h 846830"/>
              <a:gd name="connsiteX43" fmla="*/ 1109662 w 1566862"/>
              <a:gd name="connsiteY43" fmla="*/ 104775 h 846830"/>
              <a:gd name="connsiteX44" fmla="*/ 1104900 w 1566862"/>
              <a:gd name="connsiteY44" fmla="*/ 90487 h 846830"/>
              <a:gd name="connsiteX45" fmla="*/ 1076325 w 1566862"/>
              <a:gd name="connsiteY45" fmla="*/ 80962 h 846830"/>
              <a:gd name="connsiteX46" fmla="*/ 1062037 w 1566862"/>
              <a:gd name="connsiteY46" fmla="*/ 76200 h 846830"/>
              <a:gd name="connsiteX47" fmla="*/ 1033462 w 1566862"/>
              <a:gd name="connsiteY47" fmla="*/ 57150 h 846830"/>
              <a:gd name="connsiteX48" fmla="*/ 1019175 w 1566862"/>
              <a:gd name="connsiteY48" fmla="*/ 47625 h 846830"/>
              <a:gd name="connsiteX49" fmla="*/ 990600 w 1566862"/>
              <a:gd name="connsiteY49" fmla="*/ 38100 h 846830"/>
              <a:gd name="connsiteX50" fmla="*/ 952500 w 1566862"/>
              <a:gd name="connsiteY50" fmla="*/ 28575 h 846830"/>
              <a:gd name="connsiteX51" fmla="*/ 823912 w 1566862"/>
              <a:gd name="connsiteY51" fmla="*/ 23812 h 846830"/>
              <a:gd name="connsiteX52" fmla="*/ 790575 w 1566862"/>
              <a:gd name="connsiteY52" fmla="*/ 14287 h 846830"/>
              <a:gd name="connsiteX53" fmla="*/ 762000 w 1566862"/>
              <a:gd name="connsiteY53" fmla="*/ 4762 h 846830"/>
              <a:gd name="connsiteX54" fmla="*/ 714375 w 1566862"/>
              <a:gd name="connsiteY54" fmla="*/ 0 h 846830"/>
              <a:gd name="connsiteX55" fmla="*/ 371475 w 1566862"/>
              <a:gd name="connsiteY55" fmla="*/ 4762 h 846830"/>
              <a:gd name="connsiteX56" fmla="*/ 319087 w 1566862"/>
              <a:gd name="connsiteY56" fmla="*/ 45244 h 846830"/>
              <a:gd name="connsiteX57" fmla="*/ 302419 w 1566862"/>
              <a:gd name="connsiteY57" fmla="*/ 76200 h 846830"/>
              <a:gd name="connsiteX58" fmla="*/ 276225 w 1566862"/>
              <a:gd name="connsiteY58" fmla="*/ 138112 h 846830"/>
              <a:gd name="connsiteX59" fmla="*/ 257175 w 1566862"/>
              <a:gd name="connsiteY59" fmla="*/ 180975 h 846830"/>
              <a:gd name="connsiteX60" fmla="*/ 242887 w 1566862"/>
              <a:gd name="connsiteY60" fmla="*/ 185737 h 846830"/>
              <a:gd name="connsiteX61" fmla="*/ 195262 w 1566862"/>
              <a:gd name="connsiteY61" fmla="*/ 180975 h 846830"/>
              <a:gd name="connsiteX62" fmla="*/ 166687 w 1566862"/>
              <a:gd name="connsiteY62" fmla="*/ 171450 h 846830"/>
              <a:gd name="connsiteX63" fmla="*/ 152400 w 1566862"/>
              <a:gd name="connsiteY63" fmla="*/ 166687 h 846830"/>
              <a:gd name="connsiteX64" fmla="*/ 76200 w 1566862"/>
              <a:gd name="connsiteY64" fmla="*/ 166687 h 846830"/>
              <a:gd name="connsiteX65" fmla="*/ 71437 w 1566862"/>
              <a:gd name="connsiteY65" fmla="*/ 247650 h 846830"/>
              <a:gd name="connsiteX66" fmla="*/ 38100 w 1566862"/>
              <a:gd name="connsiteY66" fmla="*/ 309562 h 846830"/>
              <a:gd name="connsiteX67" fmla="*/ 14287 w 1566862"/>
              <a:gd name="connsiteY67" fmla="*/ 352425 h 846830"/>
              <a:gd name="connsiteX68" fmla="*/ 0 w 1566862"/>
              <a:gd name="connsiteY68" fmla="*/ 481012 h 846830"/>
              <a:gd name="connsiteX69" fmla="*/ 4762 w 1566862"/>
              <a:gd name="connsiteY69" fmla="*/ 585787 h 846830"/>
              <a:gd name="connsiteX70" fmla="*/ 9525 w 1566862"/>
              <a:gd name="connsiteY70" fmla="*/ 600075 h 846830"/>
              <a:gd name="connsiteX71" fmla="*/ 52387 w 1566862"/>
              <a:gd name="connsiteY71" fmla="*/ 681037 h 846830"/>
              <a:gd name="connsiteX72" fmla="*/ 66675 w 1566862"/>
              <a:gd name="connsiteY72" fmla="*/ 685800 h 846830"/>
              <a:gd name="connsiteX73" fmla="*/ 152400 w 1566862"/>
              <a:gd name="connsiteY73" fmla="*/ 681037 h 846830"/>
              <a:gd name="connsiteX74" fmla="*/ 176212 w 1566862"/>
              <a:gd name="connsiteY74" fmla="*/ 661987 h 846830"/>
              <a:gd name="connsiteX75" fmla="*/ 209550 w 1566862"/>
              <a:gd name="connsiteY75" fmla="*/ 642937 h 846830"/>
              <a:gd name="connsiteX76" fmla="*/ 252412 w 1566862"/>
              <a:gd name="connsiteY76" fmla="*/ 647700 h 846830"/>
              <a:gd name="connsiteX77" fmla="*/ 328612 w 1566862"/>
              <a:gd name="connsiteY77" fmla="*/ 657225 h 846830"/>
              <a:gd name="connsiteX78" fmla="*/ 381000 w 1566862"/>
              <a:gd name="connsiteY78" fmla="*/ 671512 h 846830"/>
              <a:gd name="connsiteX79" fmla="*/ 433387 w 1566862"/>
              <a:gd name="connsiteY79" fmla="*/ 685800 h 846830"/>
              <a:gd name="connsiteX80" fmla="*/ 523875 w 1566862"/>
              <a:gd name="connsiteY80" fmla="*/ 700087 h 846830"/>
              <a:gd name="connsiteX81" fmla="*/ 538162 w 1566862"/>
              <a:gd name="connsiteY81" fmla="*/ 704850 h 846830"/>
              <a:gd name="connsiteX82" fmla="*/ 605790 w 1566862"/>
              <a:gd name="connsiteY82" fmla="*/ 820103 h 846830"/>
              <a:gd name="connsiteX0" fmla="*/ 605790 w 1566862"/>
              <a:gd name="connsiteY0" fmla="*/ 820103 h 843245"/>
              <a:gd name="connsiteX1" fmla="*/ 669131 w 1566862"/>
              <a:gd name="connsiteY1" fmla="*/ 842963 h 843245"/>
              <a:gd name="connsiteX2" fmla="*/ 804862 w 1566862"/>
              <a:gd name="connsiteY2" fmla="*/ 831056 h 843245"/>
              <a:gd name="connsiteX3" fmla="*/ 862012 w 1566862"/>
              <a:gd name="connsiteY3" fmla="*/ 804862 h 843245"/>
              <a:gd name="connsiteX4" fmla="*/ 942975 w 1566862"/>
              <a:gd name="connsiteY4" fmla="*/ 800100 h 843245"/>
              <a:gd name="connsiteX5" fmla="*/ 1366837 w 1566862"/>
              <a:gd name="connsiteY5" fmla="*/ 795337 h 843245"/>
              <a:gd name="connsiteX6" fmla="*/ 1419225 w 1566862"/>
              <a:gd name="connsiteY6" fmla="*/ 785812 h 843245"/>
              <a:gd name="connsiteX7" fmla="*/ 1447800 w 1566862"/>
              <a:gd name="connsiteY7" fmla="*/ 776287 h 843245"/>
              <a:gd name="connsiteX8" fmla="*/ 1471612 w 1566862"/>
              <a:gd name="connsiteY8" fmla="*/ 771525 h 843245"/>
              <a:gd name="connsiteX9" fmla="*/ 1509712 w 1566862"/>
              <a:gd name="connsiteY9" fmla="*/ 762000 h 843245"/>
              <a:gd name="connsiteX10" fmla="*/ 1538287 w 1566862"/>
              <a:gd name="connsiteY10" fmla="*/ 738187 h 843245"/>
              <a:gd name="connsiteX11" fmla="*/ 1543050 w 1566862"/>
              <a:gd name="connsiteY11" fmla="*/ 723900 h 843245"/>
              <a:gd name="connsiteX12" fmla="*/ 1552575 w 1566862"/>
              <a:gd name="connsiteY12" fmla="*/ 709612 h 843245"/>
              <a:gd name="connsiteX13" fmla="*/ 1552575 w 1566862"/>
              <a:gd name="connsiteY13" fmla="*/ 657225 h 843245"/>
              <a:gd name="connsiteX14" fmla="*/ 1557337 w 1566862"/>
              <a:gd name="connsiteY14" fmla="*/ 619125 h 843245"/>
              <a:gd name="connsiteX15" fmla="*/ 1566862 w 1566862"/>
              <a:gd name="connsiteY15" fmla="*/ 590550 h 843245"/>
              <a:gd name="connsiteX16" fmla="*/ 1562100 w 1566862"/>
              <a:gd name="connsiteY16" fmla="*/ 481012 h 843245"/>
              <a:gd name="connsiteX17" fmla="*/ 1552575 w 1566862"/>
              <a:gd name="connsiteY17" fmla="*/ 452437 h 843245"/>
              <a:gd name="connsiteX18" fmla="*/ 1538287 w 1566862"/>
              <a:gd name="connsiteY18" fmla="*/ 442912 h 843245"/>
              <a:gd name="connsiteX19" fmla="*/ 1528762 w 1566862"/>
              <a:gd name="connsiteY19" fmla="*/ 428625 h 843245"/>
              <a:gd name="connsiteX20" fmla="*/ 1514475 w 1566862"/>
              <a:gd name="connsiteY20" fmla="*/ 423862 h 843245"/>
              <a:gd name="connsiteX21" fmla="*/ 1509712 w 1566862"/>
              <a:gd name="connsiteY21" fmla="*/ 409575 h 843245"/>
              <a:gd name="connsiteX22" fmla="*/ 1485900 w 1566862"/>
              <a:gd name="connsiteY22" fmla="*/ 390525 h 843245"/>
              <a:gd name="connsiteX23" fmla="*/ 1476375 w 1566862"/>
              <a:gd name="connsiteY23" fmla="*/ 376237 h 843245"/>
              <a:gd name="connsiteX24" fmla="*/ 1462087 w 1566862"/>
              <a:gd name="connsiteY24" fmla="*/ 366712 h 843245"/>
              <a:gd name="connsiteX25" fmla="*/ 1457325 w 1566862"/>
              <a:gd name="connsiteY25" fmla="*/ 352425 h 843245"/>
              <a:gd name="connsiteX26" fmla="*/ 1428750 w 1566862"/>
              <a:gd name="connsiteY26" fmla="*/ 333375 h 843245"/>
              <a:gd name="connsiteX27" fmla="*/ 1423987 w 1566862"/>
              <a:gd name="connsiteY27" fmla="*/ 319087 h 843245"/>
              <a:gd name="connsiteX28" fmla="*/ 1414462 w 1566862"/>
              <a:gd name="connsiteY28" fmla="*/ 304800 h 843245"/>
              <a:gd name="connsiteX29" fmla="*/ 1385887 w 1566862"/>
              <a:gd name="connsiteY29" fmla="*/ 280987 h 843245"/>
              <a:gd name="connsiteX30" fmla="*/ 1371600 w 1566862"/>
              <a:gd name="connsiteY30" fmla="*/ 276225 h 843245"/>
              <a:gd name="connsiteX31" fmla="*/ 1338262 w 1566862"/>
              <a:gd name="connsiteY31" fmla="*/ 257175 h 843245"/>
              <a:gd name="connsiteX32" fmla="*/ 1323975 w 1566862"/>
              <a:gd name="connsiteY32" fmla="*/ 252412 h 843245"/>
              <a:gd name="connsiteX33" fmla="*/ 1295400 w 1566862"/>
              <a:gd name="connsiteY33" fmla="*/ 233362 h 843245"/>
              <a:gd name="connsiteX34" fmla="*/ 1252537 w 1566862"/>
              <a:gd name="connsiteY34" fmla="*/ 214312 h 843245"/>
              <a:gd name="connsiteX35" fmla="*/ 1233487 w 1566862"/>
              <a:gd name="connsiteY35" fmla="*/ 185737 h 843245"/>
              <a:gd name="connsiteX36" fmla="*/ 1228725 w 1566862"/>
              <a:gd name="connsiteY36" fmla="*/ 171450 h 843245"/>
              <a:gd name="connsiteX37" fmla="*/ 1209675 w 1566862"/>
              <a:gd name="connsiteY37" fmla="*/ 161925 h 843245"/>
              <a:gd name="connsiteX38" fmla="*/ 1204912 w 1566862"/>
              <a:gd name="connsiteY38" fmla="*/ 147637 h 843245"/>
              <a:gd name="connsiteX39" fmla="*/ 1162050 w 1566862"/>
              <a:gd name="connsiteY39" fmla="*/ 133350 h 843245"/>
              <a:gd name="connsiteX40" fmla="*/ 1147762 w 1566862"/>
              <a:gd name="connsiteY40" fmla="*/ 128587 h 843245"/>
              <a:gd name="connsiteX41" fmla="*/ 1133475 w 1566862"/>
              <a:gd name="connsiteY41" fmla="*/ 123825 h 843245"/>
              <a:gd name="connsiteX42" fmla="*/ 1123950 w 1566862"/>
              <a:gd name="connsiteY42" fmla="*/ 109537 h 843245"/>
              <a:gd name="connsiteX43" fmla="*/ 1109662 w 1566862"/>
              <a:gd name="connsiteY43" fmla="*/ 104775 h 843245"/>
              <a:gd name="connsiteX44" fmla="*/ 1104900 w 1566862"/>
              <a:gd name="connsiteY44" fmla="*/ 90487 h 843245"/>
              <a:gd name="connsiteX45" fmla="*/ 1076325 w 1566862"/>
              <a:gd name="connsiteY45" fmla="*/ 80962 h 843245"/>
              <a:gd name="connsiteX46" fmla="*/ 1062037 w 1566862"/>
              <a:gd name="connsiteY46" fmla="*/ 76200 h 843245"/>
              <a:gd name="connsiteX47" fmla="*/ 1033462 w 1566862"/>
              <a:gd name="connsiteY47" fmla="*/ 57150 h 843245"/>
              <a:gd name="connsiteX48" fmla="*/ 1019175 w 1566862"/>
              <a:gd name="connsiteY48" fmla="*/ 47625 h 843245"/>
              <a:gd name="connsiteX49" fmla="*/ 990600 w 1566862"/>
              <a:gd name="connsiteY49" fmla="*/ 38100 h 843245"/>
              <a:gd name="connsiteX50" fmla="*/ 952500 w 1566862"/>
              <a:gd name="connsiteY50" fmla="*/ 28575 h 843245"/>
              <a:gd name="connsiteX51" fmla="*/ 823912 w 1566862"/>
              <a:gd name="connsiteY51" fmla="*/ 23812 h 843245"/>
              <a:gd name="connsiteX52" fmla="*/ 790575 w 1566862"/>
              <a:gd name="connsiteY52" fmla="*/ 14287 h 843245"/>
              <a:gd name="connsiteX53" fmla="*/ 762000 w 1566862"/>
              <a:gd name="connsiteY53" fmla="*/ 4762 h 843245"/>
              <a:gd name="connsiteX54" fmla="*/ 714375 w 1566862"/>
              <a:gd name="connsiteY54" fmla="*/ 0 h 843245"/>
              <a:gd name="connsiteX55" fmla="*/ 371475 w 1566862"/>
              <a:gd name="connsiteY55" fmla="*/ 4762 h 843245"/>
              <a:gd name="connsiteX56" fmla="*/ 319087 w 1566862"/>
              <a:gd name="connsiteY56" fmla="*/ 45244 h 843245"/>
              <a:gd name="connsiteX57" fmla="*/ 302419 w 1566862"/>
              <a:gd name="connsiteY57" fmla="*/ 76200 h 843245"/>
              <a:gd name="connsiteX58" fmla="*/ 276225 w 1566862"/>
              <a:gd name="connsiteY58" fmla="*/ 138112 h 843245"/>
              <a:gd name="connsiteX59" fmla="*/ 257175 w 1566862"/>
              <a:gd name="connsiteY59" fmla="*/ 180975 h 843245"/>
              <a:gd name="connsiteX60" fmla="*/ 242887 w 1566862"/>
              <a:gd name="connsiteY60" fmla="*/ 185737 h 843245"/>
              <a:gd name="connsiteX61" fmla="*/ 195262 w 1566862"/>
              <a:gd name="connsiteY61" fmla="*/ 180975 h 843245"/>
              <a:gd name="connsiteX62" fmla="*/ 166687 w 1566862"/>
              <a:gd name="connsiteY62" fmla="*/ 171450 h 843245"/>
              <a:gd name="connsiteX63" fmla="*/ 152400 w 1566862"/>
              <a:gd name="connsiteY63" fmla="*/ 166687 h 843245"/>
              <a:gd name="connsiteX64" fmla="*/ 76200 w 1566862"/>
              <a:gd name="connsiteY64" fmla="*/ 166687 h 843245"/>
              <a:gd name="connsiteX65" fmla="*/ 71437 w 1566862"/>
              <a:gd name="connsiteY65" fmla="*/ 247650 h 843245"/>
              <a:gd name="connsiteX66" fmla="*/ 38100 w 1566862"/>
              <a:gd name="connsiteY66" fmla="*/ 309562 h 843245"/>
              <a:gd name="connsiteX67" fmla="*/ 14287 w 1566862"/>
              <a:gd name="connsiteY67" fmla="*/ 352425 h 843245"/>
              <a:gd name="connsiteX68" fmla="*/ 0 w 1566862"/>
              <a:gd name="connsiteY68" fmla="*/ 481012 h 843245"/>
              <a:gd name="connsiteX69" fmla="*/ 4762 w 1566862"/>
              <a:gd name="connsiteY69" fmla="*/ 585787 h 843245"/>
              <a:gd name="connsiteX70" fmla="*/ 9525 w 1566862"/>
              <a:gd name="connsiteY70" fmla="*/ 600075 h 843245"/>
              <a:gd name="connsiteX71" fmla="*/ 52387 w 1566862"/>
              <a:gd name="connsiteY71" fmla="*/ 681037 h 843245"/>
              <a:gd name="connsiteX72" fmla="*/ 66675 w 1566862"/>
              <a:gd name="connsiteY72" fmla="*/ 685800 h 843245"/>
              <a:gd name="connsiteX73" fmla="*/ 152400 w 1566862"/>
              <a:gd name="connsiteY73" fmla="*/ 681037 h 843245"/>
              <a:gd name="connsiteX74" fmla="*/ 176212 w 1566862"/>
              <a:gd name="connsiteY74" fmla="*/ 661987 h 843245"/>
              <a:gd name="connsiteX75" fmla="*/ 209550 w 1566862"/>
              <a:gd name="connsiteY75" fmla="*/ 642937 h 843245"/>
              <a:gd name="connsiteX76" fmla="*/ 252412 w 1566862"/>
              <a:gd name="connsiteY76" fmla="*/ 647700 h 843245"/>
              <a:gd name="connsiteX77" fmla="*/ 328612 w 1566862"/>
              <a:gd name="connsiteY77" fmla="*/ 657225 h 843245"/>
              <a:gd name="connsiteX78" fmla="*/ 381000 w 1566862"/>
              <a:gd name="connsiteY78" fmla="*/ 671512 h 843245"/>
              <a:gd name="connsiteX79" fmla="*/ 433387 w 1566862"/>
              <a:gd name="connsiteY79" fmla="*/ 685800 h 843245"/>
              <a:gd name="connsiteX80" fmla="*/ 523875 w 1566862"/>
              <a:gd name="connsiteY80" fmla="*/ 700087 h 843245"/>
              <a:gd name="connsiteX81" fmla="*/ 538162 w 1566862"/>
              <a:gd name="connsiteY81" fmla="*/ 704850 h 843245"/>
              <a:gd name="connsiteX82" fmla="*/ 605790 w 1566862"/>
              <a:gd name="connsiteY82" fmla="*/ 820103 h 843245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471612 w 1566862"/>
              <a:gd name="connsiteY8" fmla="*/ 771525 h 843801"/>
              <a:gd name="connsiteX9" fmla="*/ 1509712 w 1566862"/>
              <a:gd name="connsiteY9" fmla="*/ 762000 h 843801"/>
              <a:gd name="connsiteX10" fmla="*/ 1538287 w 1566862"/>
              <a:gd name="connsiteY10" fmla="*/ 738187 h 843801"/>
              <a:gd name="connsiteX11" fmla="*/ 1543050 w 1566862"/>
              <a:gd name="connsiteY11" fmla="*/ 723900 h 843801"/>
              <a:gd name="connsiteX12" fmla="*/ 1552575 w 1566862"/>
              <a:gd name="connsiteY12" fmla="*/ 709612 h 843801"/>
              <a:gd name="connsiteX13" fmla="*/ 1552575 w 1566862"/>
              <a:gd name="connsiteY13" fmla="*/ 657225 h 843801"/>
              <a:gd name="connsiteX14" fmla="*/ 1557337 w 1566862"/>
              <a:gd name="connsiteY14" fmla="*/ 619125 h 843801"/>
              <a:gd name="connsiteX15" fmla="*/ 1566862 w 1566862"/>
              <a:gd name="connsiteY15" fmla="*/ 590550 h 843801"/>
              <a:gd name="connsiteX16" fmla="*/ 1562100 w 1566862"/>
              <a:gd name="connsiteY16" fmla="*/ 481012 h 843801"/>
              <a:gd name="connsiteX17" fmla="*/ 1552575 w 1566862"/>
              <a:gd name="connsiteY17" fmla="*/ 452437 h 843801"/>
              <a:gd name="connsiteX18" fmla="*/ 1538287 w 1566862"/>
              <a:gd name="connsiteY18" fmla="*/ 442912 h 843801"/>
              <a:gd name="connsiteX19" fmla="*/ 1528762 w 1566862"/>
              <a:gd name="connsiteY19" fmla="*/ 428625 h 843801"/>
              <a:gd name="connsiteX20" fmla="*/ 1514475 w 1566862"/>
              <a:gd name="connsiteY20" fmla="*/ 423862 h 843801"/>
              <a:gd name="connsiteX21" fmla="*/ 1509712 w 1566862"/>
              <a:gd name="connsiteY21" fmla="*/ 409575 h 843801"/>
              <a:gd name="connsiteX22" fmla="*/ 1485900 w 1566862"/>
              <a:gd name="connsiteY22" fmla="*/ 390525 h 843801"/>
              <a:gd name="connsiteX23" fmla="*/ 1476375 w 1566862"/>
              <a:gd name="connsiteY23" fmla="*/ 376237 h 843801"/>
              <a:gd name="connsiteX24" fmla="*/ 1462087 w 1566862"/>
              <a:gd name="connsiteY24" fmla="*/ 366712 h 843801"/>
              <a:gd name="connsiteX25" fmla="*/ 1457325 w 1566862"/>
              <a:gd name="connsiteY25" fmla="*/ 352425 h 843801"/>
              <a:gd name="connsiteX26" fmla="*/ 1428750 w 1566862"/>
              <a:gd name="connsiteY26" fmla="*/ 333375 h 843801"/>
              <a:gd name="connsiteX27" fmla="*/ 1423987 w 1566862"/>
              <a:gd name="connsiteY27" fmla="*/ 319087 h 843801"/>
              <a:gd name="connsiteX28" fmla="*/ 1414462 w 1566862"/>
              <a:gd name="connsiteY28" fmla="*/ 304800 h 843801"/>
              <a:gd name="connsiteX29" fmla="*/ 1385887 w 1566862"/>
              <a:gd name="connsiteY29" fmla="*/ 280987 h 843801"/>
              <a:gd name="connsiteX30" fmla="*/ 1371600 w 1566862"/>
              <a:gd name="connsiteY30" fmla="*/ 276225 h 843801"/>
              <a:gd name="connsiteX31" fmla="*/ 1338262 w 1566862"/>
              <a:gd name="connsiteY31" fmla="*/ 257175 h 843801"/>
              <a:gd name="connsiteX32" fmla="*/ 1323975 w 1566862"/>
              <a:gd name="connsiteY32" fmla="*/ 252412 h 843801"/>
              <a:gd name="connsiteX33" fmla="*/ 1295400 w 1566862"/>
              <a:gd name="connsiteY33" fmla="*/ 233362 h 843801"/>
              <a:gd name="connsiteX34" fmla="*/ 1252537 w 1566862"/>
              <a:gd name="connsiteY34" fmla="*/ 214312 h 843801"/>
              <a:gd name="connsiteX35" fmla="*/ 1233487 w 1566862"/>
              <a:gd name="connsiteY35" fmla="*/ 185737 h 843801"/>
              <a:gd name="connsiteX36" fmla="*/ 1228725 w 1566862"/>
              <a:gd name="connsiteY36" fmla="*/ 171450 h 843801"/>
              <a:gd name="connsiteX37" fmla="*/ 1209675 w 1566862"/>
              <a:gd name="connsiteY37" fmla="*/ 161925 h 843801"/>
              <a:gd name="connsiteX38" fmla="*/ 1204912 w 1566862"/>
              <a:gd name="connsiteY38" fmla="*/ 147637 h 843801"/>
              <a:gd name="connsiteX39" fmla="*/ 1162050 w 1566862"/>
              <a:gd name="connsiteY39" fmla="*/ 133350 h 843801"/>
              <a:gd name="connsiteX40" fmla="*/ 1147762 w 1566862"/>
              <a:gd name="connsiteY40" fmla="*/ 128587 h 843801"/>
              <a:gd name="connsiteX41" fmla="*/ 1133475 w 1566862"/>
              <a:gd name="connsiteY41" fmla="*/ 123825 h 843801"/>
              <a:gd name="connsiteX42" fmla="*/ 1123950 w 1566862"/>
              <a:gd name="connsiteY42" fmla="*/ 109537 h 843801"/>
              <a:gd name="connsiteX43" fmla="*/ 1109662 w 1566862"/>
              <a:gd name="connsiteY43" fmla="*/ 104775 h 843801"/>
              <a:gd name="connsiteX44" fmla="*/ 1104900 w 1566862"/>
              <a:gd name="connsiteY44" fmla="*/ 90487 h 843801"/>
              <a:gd name="connsiteX45" fmla="*/ 1076325 w 1566862"/>
              <a:gd name="connsiteY45" fmla="*/ 80962 h 843801"/>
              <a:gd name="connsiteX46" fmla="*/ 1062037 w 1566862"/>
              <a:gd name="connsiteY46" fmla="*/ 76200 h 843801"/>
              <a:gd name="connsiteX47" fmla="*/ 1033462 w 1566862"/>
              <a:gd name="connsiteY47" fmla="*/ 57150 h 843801"/>
              <a:gd name="connsiteX48" fmla="*/ 1019175 w 1566862"/>
              <a:gd name="connsiteY48" fmla="*/ 47625 h 843801"/>
              <a:gd name="connsiteX49" fmla="*/ 990600 w 1566862"/>
              <a:gd name="connsiteY49" fmla="*/ 38100 h 843801"/>
              <a:gd name="connsiteX50" fmla="*/ 952500 w 1566862"/>
              <a:gd name="connsiteY50" fmla="*/ 28575 h 843801"/>
              <a:gd name="connsiteX51" fmla="*/ 823912 w 1566862"/>
              <a:gd name="connsiteY51" fmla="*/ 23812 h 843801"/>
              <a:gd name="connsiteX52" fmla="*/ 790575 w 1566862"/>
              <a:gd name="connsiteY52" fmla="*/ 14287 h 843801"/>
              <a:gd name="connsiteX53" fmla="*/ 762000 w 1566862"/>
              <a:gd name="connsiteY53" fmla="*/ 4762 h 843801"/>
              <a:gd name="connsiteX54" fmla="*/ 714375 w 1566862"/>
              <a:gd name="connsiteY54" fmla="*/ 0 h 843801"/>
              <a:gd name="connsiteX55" fmla="*/ 371475 w 1566862"/>
              <a:gd name="connsiteY55" fmla="*/ 4762 h 843801"/>
              <a:gd name="connsiteX56" fmla="*/ 319087 w 1566862"/>
              <a:gd name="connsiteY56" fmla="*/ 45244 h 843801"/>
              <a:gd name="connsiteX57" fmla="*/ 302419 w 1566862"/>
              <a:gd name="connsiteY57" fmla="*/ 76200 h 843801"/>
              <a:gd name="connsiteX58" fmla="*/ 276225 w 1566862"/>
              <a:gd name="connsiteY58" fmla="*/ 138112 h 843801"/>
              <a:gd name="connsiteX59" fmla="*/ 257175 w 1566862"/>
              <a:gd name="connsiteY59" fmla="*/ 180975 h 843801"/>
              <a:gd name="connsiteX60" fmla="*/ 242887 w 1566862"/>
              <a:gd name="connsiteY60" fmla="*/ 185737 h 843801"/>
              <a:gd name="connsiteX61" fmla="*/ 195262 w 1566862"/>
              <a:gd name="connsiteY61" fmla="*/ 180975 h 843801"/>
              <a:gd name="connsiteX62" fmla="*/ 166687 w 1566862"/>
              <a:gd name="connsiteY62" fmla="*/ 171450 h 843801"/>
              <a:gd name="connsiteX63" fmla="*/ 152400 w 1566862"/>
              <a:gd name="connsiteY63" fmla="*/ 166687 h 843801"/>
              <a:gd name="connsiteX64" fmla="*/ 76200 w 1566862"/>
              <a:gd name="connsiteY64" fmla="*/ 166687 h 843801"/>
              <a:gd name="connsiteX65" fmla="*/ 71437 w 1566862"/>
              <a:gd name="connsiteY65" fmla="*/ 247650 h 843801"/>
              <a:gd name="connsiteX66" fmla="*/ 38100 w 1566862"/>
              <a:gd name="connsiteY66" fmla="*/ 309562 h 843801"/>
              <a:gd name="connsiteX67" fmla="*/ 14287 w 1566862"/>
              <a:gd name="connsiteY67" fmla="*/ 352425 h 843801"/>
              <a:gd name="connsiteX68" fmla="*/ 0 w 1566862"/>
              <a:gd name="connsiteY68" fmla="*/ 481012 h 843801"/>
              <a:gd name="connsiteX69" fmla="*/ 4762 w 1566862"/>
              <a:gd name="connsiteY69" fmla="*/ 585787 h 843801"/>
              <a:gd name="connsiteX70" fmla="*/ 9525 w 1566862"/>
              <a:gd name="connsiteY70" fmla="*/ 600075 h 843801"/>
              <a:gd name="connsiteX71" fmla="*/ 52387 w 1566862"/>
              <a:gd name="connsiteY71" fmla="*/ 681037 h 843801"/>
              <a:gd name="connsiteX72" fmla="*/ 66675 w 1566862"/>
              <a:gd name="connsiteY72" fmla="*/ 685800 h 843801"/>
              <a:gd name="connsiteX73" fmla="*/ 152400 w 1566862"/>
              <a:gd name="connsiteY73" fmla="*/ 681037 h 843801"/>
              <a:gd name="connsiteX74" fmla="*/ 176212 w 1566862"/>
              <a:gd name="connsiteY74" fmla="*/ 661987 h 843801"/>
              <a:gd name="connsiteX75" fmla="*/ 209550 w 1566862"/>
              <a:gd name="connsiteY75" fmla="*/ 642937 h 843801"/>
              <a:gd name="connsiteX76" fmla="*/ 252412 w 1566862"/>
              <a:gd name="connsiteY76" fmla="*/ 647700 h 843801"/>
              <a:gd name="connsiteX77" fmla="*/ 328612 w 1566862"/>
              <a:gd name="connsiteY77" fmla="*/ 657225 h 843801"/>
              <a:gd name="connsiteX78" fmla="*/ 381000 w 1566862"/>
              <a:gd name="connsiteY78" fmla="*/ 671512 h 843801"/>
              <a:gd name="connsiteX79" fmla="*/ 433387 w 1566862"/>
              <a:gd name="connsiteY79" fmla="*/ 685800 h 843801"/>
              <a:gd name="connsiteX80" fmla="*/ 523875 w 1566862"/>
              <a:gd name="connsiteY80" fmla="*/ 700087 h 843801"/>
              <a:gd name="connsiteX81" fmla="*/ 538162 w 1566862"/>
              <a:gd name="connsiteY81" fmla="*/ 704850 h 843801"/>
              <a:gd name="connsiteX82" fmla="*/ 605790 w 1566862"/>
              <a:gd name="connsiteY82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38287 w 1566862"/>
              <a:gd name="connsiteY17" fmla="*/ 442912 h 843801"/>
              <a:gd name="connsiteX18" fmla="*/ 1528762 w 1566862"/>
              <a:gd name="connsiteY18" fmla="*/ 428625 h 843801"/>
              <a:gd name="connsiteX19" fmla="*/ 1514475 w 1566862"/>
              <a:gd name="connsiteY19" fmla="*/ 423862 h 843801"/>
              <a:gd name="connsiteX20" fmla="*/ 1509712 w 1566862"/>
              <a:gd name="connsiteY20" fmla="*/ 409575 h 843801"/>
              <a:gd name="connsiteX21" fmla="*/ 1485900 w 1566862"/>
              <a:gd name="connsiteY21" fmla="*/ 390525 h 843801"/>
              <a:gd name="connsiteX22" fmla="*/ 1476375 w 1566862"/>
              <a:gd name="connsiteY22" fmla="*/ 376237 h 843801"/>
              <a:gd name="connsiteX23" fmla="*/ 1462087 w 1566862"/>
              <a:gd name="connsiteY23" fmla="*/ 366712 h 843801"/>
              <a:gd name="connsiteX24" fmla="*/ 1457325 w 1566862"/>
              <a:gd name="connsiteY24" fmla="*/ 352425 h 843801"/>
              <a:gd name="connsiteX25" fmla="*/ 1428750 w 1566862"/>
              <a:gd name="connsiteY25" fmla="*/ 333375 h 843801"/>
              <a:gd name="connsiteX26" fmla="*/ 1423987 w 1566862"/>
              <a:gd name="connsiteY26" fmla="*/ 319087 h 843801"/>
              <a:gd name="connsiteX27" fmla="*/ 1414462 w 1566862"/>
              <a:gd name="connsiteY27" fmla="*/ 304800 h 843801"/>
              <a:gd name="connsiteX28" fmla="*/ 1385887 w 1566862"/>
              <a:gd name="connsiteY28" fmla="*/ 280987 h 843801"/>
              <a:gd name="connsiteX29" fmla="*/ 1371600 w 1566862"/>
              <a:gd name="connsiteY29" fmla="*/ 276225 h 843801"/>
              <a:gd name="connsiteX30" fmla="*/ 1338262 w 1566862"/>
              <a:gd name="connsiteY30" fmla="*/ 257175 h 843801"/>
              <a:gd name="connsiteX31" fmla="*/ 1323975 w 1566862"/>
              <a:gd name="connsiteY31" fmla="*/ 252412 h 843801"/>
              <a:gd name="connsiteX32" fmla="*/ 1295400 w 1566862"/>
              <a:gd name="connsiteY32" fmla="*/ 233362 h 843801"/>
              <a:gd name="connsiteX33" fmla="*/ 1252537 w 1566862"/>
              <a:gd name="connsiteY33" fmla="*/ 214312 h 843801"/>
              <a:gd name="connsiteX34" fmla="*/ 1233487 w 1566862"/>
              <a:gd name="connsiteY34" fmla="*/ 185737 h 843801"/>
              <a:gd name="connsiteX35" fmla="*/ 1228725 w 1566862"/>
              <a:gd name="connsiteY35" fmla="*/ 171450 h 843801"/>
              <a:gd name="connsiteX36" fmla="*/ 1209675 w 1566862"/>
              <a:gd name="connsiteY36" fmla="*/ 161925 h 843801"/>
              <a:gd name="connsiteX37" fmla="*/ 1204912 w 1566862"/>
              <a:gd name="connsiteY37" fmla="*/ 147637 h 843801"/>
              <a:gd name="connsiteX38" fmla="*/ 1162050 w 1566862"/>
              <a:gd name="connsiteY38" fmla="*/ 133350 h 843801"/>
              <a:gd name="connsiteX39" fmla="*/ 1147762 w 1566862"/>
              <a:gd name="connsiteY39" fmla="*/ 128587 h 843801"/>
              <a:gd name="connsiteX40" fmla="*/ 1133475 w 1566862"/>
              <a:gd name="connsiteY40" fmla="*/ 123825 h 843801"/>
              <a:gd name="connsiteX41" fmla="*/ 1123950 w 1566862"/>
              <a:gd name="connsiteY41" fmla="*/ 109537 h 843801"/>
              <a:gd name="connsiteX42" fmla="*/ 1109662 w 1566862"/>
              <a:gd name="connsiteY42" fmla="*/ 104775 h 843801"/>
              <a:gd name="connsiteX43" fmla="*/ 1104900 w 1566862"/>
              <a:gd name="connsiteY43" fmla="*/ 90487 h 843801"/>
              <a:gd name="connsiteX44" fmla="*/ 1076325 w 1566862"/>
              <a:gd name="connsiteY44" fmla="*/ 80962 h 843801"/>
              <a:gd name="connsiteX45" fmla="*/ 1062037 w 1566862"/>
              <a:gd name="connsiteY45" fmla="*/ 76200 h 843801"/>
              <a:gd name="connsiteX46" fmla="*/ 1033462 w 1566862"/>
              <a:gd name="connsiteY46" fmla="*/ 57150 h 843801"/>
              <a:gd name="connsiteX47" fmla="*/ 1019175 w 1566862"/>
              <a:gd name="connsiteY47" fmla="*/ 47625 h 843801"/>
              <a:gd name="connsiteX48" fmla="*/ 990600 w 1566862"/>
              <a:gd name="connsiteY48" fmla="*/ 38100 h 843801"/>
              <a:gd name="connsiteX49" fmla="*/ 952500 w 1566862"/>
              <a:gd name="connsiteY49" fmla="*/ 28575 h 843801"/>
              <a:gd name="connsiteX50" fmla="*/ 823912 w 1566862"/>
              <a:gd name="connsiteY50" fmla="*/ 23812 h 843801"/>
              <a:gd name="connsiteX51" fmla="*/ 790575 w 1566862"/>
              <a:gd name="connsiteY51" fmla="*/ 14287 h 843801"/>
              <a:gd name="connsiteX52" fmla="*/ 762000 w 1566862"/>
              <a:gd name="connsiteY52" fmla="*/ 4762 h 843801"/>
              <a:gd name="connsiteX53" fmla="*/ 714375 w 1566862"/>
              <a:gd name="connsiteY53" fmla="*/ 0 h 843801"/>
              <a:gd name="connsiteX54" fmla="*/ 371475 w 1566862"/>
              <a:gd name="connsiteY54" fmla="*/ 4762 h 843801"/>
              <a:gd name="connsiteX55" fmla="*/ 319087 w 1566862"/>
              <a:gd name="connsiteY55" fmla="*/ 45244 h 843801"/>
              <a:gd name="connsiteX56" fmla="*/ 302419 w 1566862"/>
              <a:gd name="connsiteY56" fmla="*/ 76200 h 843801"/>
              <a:gd name="connsiteX57" fmla="*/ 276225 w 1566862"/>
              <a:gd name="connsiteY57" fmla="*/ 138112 h 843801"/>
              <a:gd name="connsiteX58" fmla="*/ 257175 w 1566862"/>
              <a:gd name="connsiteY58" fmla="*/ 180975 h 843801"/>
              <a:gd name="connsiteX59" fmla="*/ 242887 w 1566862"/>
              <a:gd name="connsiteY59" fmla="*/ 185737 h 843801"/>
              <a:gd name="connsiteX60" fmla="*/ 195262 w 1566862"/>
              <a:gd name="connsiteY60" fmla="*/ 180975 h 843801"/>
              <a:gd name="connsiteX61" fmla="*/ 166687 w 1566862"/>
              <a:gd name="connsiteY61" fmla="*/ 171450 h 843801"/>
              <a:gd name="connsiteX62" fmla="*/ 152400 w 1566862"/>
              <a:gd name="connsiteY62" fmla="*/ 166687 h 843801"/>
              <a:gd name="connsiteX63" fmla="*/ 76200 w 1566862"/>
              <a:gd name="connsiteY63" fmla="*/ 166687 h 843801"/>
              <a:gd name="connsiteX64" fmla="*/ 71437 w 1566862"/>
              <a:gd name="connsiteY64" fmla="*/ 247650 h 843801"/>
              <a:gd name="connsiteX65" fmla="*/ 38100 w 1566862"/>
              <a:gd name="connsiteY65" fmla="*/ 309562 h 843801"/>
              <a:gd name="connsiteX66" fmla="*/ 14287 w 1566862"/>
              <a:gd name="connsiteY66" fmla="*/ 352425 h 843801"/>
              <a:gd name="connsiteX67" fmla="*/ 0 w 1566862"/>
              <a:gd name="connsiteY67" fmla="*/ 481012 h 843801"/>
              <a:gd name="connsiteX68" fmla="*/ 4762 w 1566862"/>
              <a:gd name="connsiteY68" fmla="*/ 585787 h 843801"/>
              <a:gd name="connsiteX69" fmla="*/ 9525 w 1566862"/>
              <a:gd name="connsiteY69" fmla="*/ 600075 h 843801"/>
              <a:gd name="connsiteX70" fmla="*/ 52387 w 1566862"/>
              <a:gd name="connsiteY70" fmla="*/ 681037 h 843801"/>
              <a:gd name="connsiteX71" fmla="*/ 66675 w 1566862"/>
              <a:gd name="connsiteY71" fmla="*/ 685800 h 843801"/>
              <a:gd name="connsiteX72" fmla="*/ 152400 w 1566862"/>
              <a:gd name="connsiteY72" fmla="*/ 681037 h 843801"/>
              <a:gd name="connsiteX73" fmla="*/ 176212 w 1566862"/>
              <a:gd name="connsiteY73" fmla="*/ 661987 h 843801"/>
              <a:gd name="connsiteX74" fmla="*/ 209550 w 1566862"/>
              <a:gd name="connsiteY74" fmla="*/ 642937 h 843801"/>
              <a:gd name="connsiteX75" fmla="*/ 252412 w 1566862"/>
              <a:gd name="connsiteY75" fmla="*/ 647700 h 843801"/>
              <a:gd name="connsiteX76" fmla="*/ 328612 w 1566862"/>
              <a:gd name="connsiteY76" fmla="*/ 657225 h 843801"/>
              <a:gd name="connsiteX77" fmla="*/ 381000 w 1566862"/>
              <a:gd name="connsiteY77" fmla="*/ 671512 h 843801"/>
              <a:gd name="connsiteX78" fmla="*/ 433387 w 1566862"/>
              <a:gd name="connsiteY78" fmla="*/ 685800 h 843801"/>
              <a:gd name="connsiteX79" fmla="*/ 523875 w 1566862"/>
              <a:gd name="connsiteY79" fmla="*/ 700087 h 843801"/>
              <a:gd name="connsiteX80" fmla="*/ 538162 w 1566862"/>
              <a:gd name="connsiteY80" fmla="*/ 704850 h 843801"/>
              <a:gd name="connsiteX81" fmla="*/ 605790 w 1566862"/>
              <a:gd name="connsiteY81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38287 w 1566862"/>
              <a:gd name="connsiteY17" fmla="*/ 442912 h 843801"/>
              <a:gd name="connsiteX18" fmla="*/ 1528762 w 1566862"/>
              <a:gd name="connsiteY18" fmla="*/ 428625 h 843801"/>
              <a:gd name="connsiteX19" fmla="*/ 1514475 w 1566862"/>
              <a:gd name="connsiteY19" fmla="*/ 423862 h 843801"/>
              <a:gd name="connsiteX20" fmla="*/ 1509712 w 1566862"/>
              <a:gd name="connsiteY20" fmla="*/ 409575 h 843801"/>
              <a:gd name="connsiteX21" fmla="*/ 1485900 w 1566862"/>
              <a:gd name="connsiteY21" fmla="*/ 390525 h 843801"/>
              <a:gd name="connsiteX22" fmla="*/ 1476375 w 1566862"/>
              <a:gd name="connsiteY22" fmla="*/ 376237 h 843801"/>
              <a:gd name="connsiteX23" fmla="*/ 1462087 w 1566862"/>
              <a:gd name="connsiteY23" fmla="*/ 366712 h 843801"/>
              <a:gd name="connsiteX24" fmla="*/ 1457325 w 1566862"/>
              <a:gd name="connsiteY24" fmla="*/ 352425 h 843801"/>
              <a:gd name="connsiteX25" fmla="*/ 1428750 w 1566862"/>
              <a:gd name="connsiteY25" fmla="*/ 333375 h 843801"/>
              <a:gd name="connsiteX26" fmla="*/ 1423987 w 1566862"/>
              <a:gd name="connsiteY26" fmla="*/ 319087 h 843801"/>
              <a:gd name="connsiteX27" fmla="*/ 1414462 w 1566862"/>
              <a:gd name="connsiteY27" fmla="*/ 304800 h 843801"/>
              <a:gd name="connsiteX28" fmla="*/ 1385887 w 1566862"/>
              <a:gd name="connsiteY28" fmla="*/ 280987 h 843801"/>
              <a:gd name="connsiteX29" fmla="*/ 1371600 w 1566862"/>
              <a:gd name="connsiteY29" fmla="*/ 276225 h 843801"/>
              <a:gd name="connsiteX30" fmla="*/ 1338262 w 1566862"/>
              <a:gd name="connsiteY30" fmla="*/ 257175 h 843801"/>
              <a:gd name="connsiteX31" fmla="*/ 1323975 w 1566862"/>
              <a:gd name="connsiteY31" fmla="*/ 252412 h 843801"/>
              <a:gd name="connsiteX32" fmla="*/ 1295400 w 1566862"/>
              <a:gd name="connsiteY32" fmla="*/ 233362 h 843801"/>
              <a:gd name="connsiteX33" fmla="*/ 1252537 w 1566862"/>
              <a:gd name="connsiteY33" fmla="*/ 214312 h 843801"/>
              <a:gd name="connsiteX34" fmla="*/ 1233487 w 1566862"/>
              <a:gd name="connsiteY34" fmla="*/ 185737 h 843801"/>
              <a:gd name="connsiteX35" fmla="*/ 1228725 w 1566862"/>
              <a:gd name="connsiteY35" fmla="*/ 171450 h 843801"/>
              <a:gd name="connsiteX36" fmla="*/ 1209675 w 1566862"/>
              <a:gd name="connsiteY36" fmla="*/ 161925 h 843801"/>
              <a:gd name="connsiteX37" fmla="*/ 1162050 w 1566862"/>
              <a:gd name="connsiteY37" fmla="*/ 133350 h 843801"/>
              <a:gd name="connsiteX38" fmla="*/ 1147762 w 1566862"/>
              <a:gd name="connsiteY38" fmla="*/ 128587 h 843801"/>
              <a:gd name="connsiteX39" fmla="*/ 1133475 w 1566862"/>
              <a:gd name="connsiteY39" fmla="*/ 123825 h 843801"/>
              <a:gd name="connsiteX40" fmla="*/ 1123950 w 1566862"/>
              <a:gd name="connsiteY40" fmla="*/ 109537 h 843801"/>
              <a:gd name="connsiteX41" fmla="*/ 1109662 w 1566862"/>
              <a:gd name="connsiteY41" fmla="*/ 104775 h 843801"/>
              <a:gd name="connsiteX42" fmla="*/ 1104900 w 1566862"/>
              <a:gd name="connsiteY42" fmla="*/ 90487 h 843801"/>
              <a:gd name="connsiteX43" fmla="*/ 1076325 w 1566862"/>
              <a:gd name="connsiteY43" fmla="*/ 80962 h 843801"/>
              <a:gd name="connsiteX44" fmla="*/ 1062037 w 1566862"/>
              <a:gd name="connsiteY44" fmla="*/ 76200 h 843801"/>
              <a:gd name="connsiteX45" fmla="*/ 1033462 w 1566862"/>
              <a:gd name="connsiteY45" fmla="*/ 57150 h 843801"/>
              <a:gd name="connsiteX46" fmla="*/ 1019175 w 1566862"/>
              <a:gd name="connsiteY46" fmla="*/ 47625 h 843801"/>
              <a:gd name="connsiteX47" fmla="*/ 990600 w 1566862"/>
              <a:gd name="connsiteY47" fmla="*/ 38100 h 843801"/>
              <a:gd name="connsiteX48" fmla="*/ 952500 w 1566862"/>
              <a:gd name="connsiteY48" fmla="*/ 28575 h 843801"/>
              <a:gd name="connsiteX49" fmla="*/ 823912 w 1566862"/>
              <a:gd name="connsiteY49" fmla="*/ 23812 h 843801"/>
              <a:gd name="connsiteX50" fmla="*/ 790575 w 1566862"/>
              <a:gd name="connsiteY50" fmla="*/ 14287 h 843801"/>
              <a:gd name="connsiteX51" fmla="*/ 762000 w 1566862"/>
              <a:gd name="connsiteY51" fmla="*/ 4762 h 843801"/>
              <a:gd name="connsiteX52" fmla="*/ 714375 w 1566862"/>
              <a:gd name="connsiteY52" fmla="*/ 0 h 843801"/>
              <a:gd name="connsiteX53" fmla="*/ 371475 w 1566862"/>
              <a:gd name="connsiteY53" fmla="*/ 4762 h 843801"/>
              <a:gd name="connsiteX54" fmla="*/ 319087 w 1566862"/>
              <a:gd name="connsiteY54" fmla="*/ 45244 h 843801"/>
              <a:gd name="connsiteX55" fmla="*/ 302419 w 1566862"/>
              <a:gd name="connsiteY55" fmla="*/ 76200 h 843801"/>
              <a:gd name="connsiteX56" fmla="*/ 276225 w 1566862"/>
              <a:gd name="connsiteY56" fmla="*/ 138112 h 843801"/>
              <a:gd name="connsiteX57" fmla="*/ 257175 w 1566862"/>
              <a:gd name="connsiteY57" fmla="*/ 180975 h 843801"/>
              <a:gd name="connsiteX58" fmla="*/ 242887 w 1566862"/>
              <a:gd name="connsiteY58" fmla="*/ 185737 h 843801"/>
              <a:gd name="connsiteX59" fmla="*/ 195262 w 1566862"/>
              <a:gd name="connsiteY59" fmla="*/ 180975 h 843801"/>
              <a:gd name="connsiteX60" fmla="*/ 166687 w 1566862"/>
              <a:gd name="connsiteY60" fmla="*/ 171450 h 843801"/>
              <a:gd name="connsiteX61" fmla="*/ 152400 w 1566862"/>
              <a:gd name="connsiteY61" fmla="*/ 166687 h 843801"/>
              <a:gd name="connsiteX62" fmla="*/ 76200 w 1566862"/>
              <a:gd name="connsiteY62" fmla="*/ 166687 h 843801"/>
              <a:gd name="connsiteX63" fmla="*/ 71437 w 1566862"/>
              <a:gd name="connsiteY63" fmla="*/ 247650 h 843801"/>
              <a:gd name="connsiteX64" fmla="*/ 38100 w 1566862"/>
              <a:gd name="connsiteY64" fmla="*/ 309562 h 843801"/>
              <a:gd name="connsiteX65" fmla="*/ 14287 w 1566862"/>
              <a:gd name="connsiteY65" fmla="*/ 352425 h 843801"/>
              <a:gd name="connsiteX66" fmla="*/ 0 w 1566862"/>
              <a:gd name="connsiteY66" fmla="*/ 481012 h 843801"/>
              <a:gd name="connsiteX67" fmla="*/ 4762 w 1566862"/>
              <a:gd name="connsiteY67" fmla="*/ 585787 h 843801"/>
              <a:gd name="connsiteX68" fmla="*/ 9525 w 1566862"/>
              <a:gd name="connsiteY68" fmla="*/ 600075 h 843801"/>
              <a:gd name="connsiteX69" fmla="*/ 52387 w 1566862"/>
              <a:gd name="connsiteY69" fmla="*/ 681037 h 843801"/>
              <a:gd name="connsiteX70" fmla="*/ 66675 w 1566862"/>
              <a:gd name="connsiteY70" fmla="*/ 685800 h 843801"/>
              <a:gd name="connsiteX71" fmla="*/ 152400 w 1566862"/>
              <a:gd name="connsiteY71" fmla="*/ 681037 h 843801"/>
              <a:gd name="connsiteX72" fmla="*/ 176212 w 1566862"/>
              <a:gd name="connsiteY72" fmla="*/ 661987 h 843801"/>
              <a:gd name="connsiteX73" fmla="*/ 209550 w 1566862"/>
              <a:gd name="connsiteY73" fmla="*/ 642937 h 843801"/>
              <a:gd name="connsiteX74" fmla="*/ 252412 w 1566862"/>
              <a:gd name="connsiteY74" fmla="*/ 647700 h 843801"/>
              <a:gd name="connsiteX75" fmla="*/ 328612 w 1566862"/>
              <a:gd name="connsiteY75" fmla="*/ 657225 h 843801"/>
              <a:gd name="connsiteX76" fmla="*/ 381000 w 1566862"/>
              <a:gd name="connsiteY76" fmla="*/ 671512 h 843801"/>
              <a:gd name="connsiteX77" fmla="*/ 433387 w 1566862"/>
              <a:gd name="connsiteY77" fmla="*/ 685800 h 843801"/>
              <a:gd name="connsiteX78" fmla="*/ 523875 w 1566862"/>
              <a:gd name="connsiteY78" fmla="*/ 700087 h 843801"/>
              <a:gd name="connsiteX79" fmla="*/ 538162 w 1566862"/>
              <a:gd name="connsiteY79" fmla="*/ 704850 h 843801"/>
              <a:gd name="connsiteX80" fmla="*/ 605790 w 1566862"/>
              <a:gd name="connsiteY80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38287 w 1566862"/>
              <a:gd name="connsiteY17" fmla="*/ 442912 h 843801"/>
              <a:gd name="connsiteX18" fmla="*/ 1528762 w 1566862"/>
              <a:gd name="connsiteY18" fmla="*/ 428625 h 843801"/>
              <a:gd name="connsiteX19" fmla="*/ 1514475 w 1566862"/>
              <a:gd name="connsiteY19" fmla="*/ 423862 h 843801"/>
              <a:gd name="connsiteX20" fmla="*/ 1509712 w 1566862"/>
              <a:gd name="connsiteY20" fmla="*/ 409575 h 843801"/>
              <a:gd name="connsiteX21" fmla="*/ 1485900 w 1566862"/>
              <a:gd name="connsiteY21" fmla="*/ 390525 h 843801"/>
              <a:gd name="connsiteX22" fmla="*/ 1476375 w 1566862"/>
              <a:gd name="connsiteY22" fmla="*/ 376237 h 843801"/>
              <a:gd name="connsiteX23" fmla="*/ 1462087 w 1566862"/>
              <a:gd name="connsiteY23" fmla="*/ 366712 h 843801"/>
              <a:gd name="connsiteX24" fmla="*/ 1457325 w 1566862"/>
              <a:gd name="connsiteY24" fmla="*/ 352425 h 843801"/>
              <a:gd name="connsiteX25" fmla="*/ 1428750 w 1566862"/>
              <a:gd name="connsiteY25" fmla="*/ 333375 h 843801"/>
              <a:gd name="connsiteX26" fmla="*/ 1423987 w 1566862"/>
              <a:gd name="connsiteY26" fmla="*/ 319087 h 843801"/>
              <a:gd name="connsiteX27" fmla="*/ 1414462 w 1566862"/>
              <a:gd name="connsiteY27" fmla="*/ 304800 h 843801"/>
              <a:gd name="connsiteX28" fmla="*/ 1385887 w 1566862"/>
              <a:gd name="connsiteY28" fmla="*/ 280987 h 843801"/>
              <a:gd name="connsiteX29" fmla="*/ 1371600 w 1566862"/>
              <a:gd name="connsiteY29" fmla="*/ 276225 h 843801"/>
              <a:gd name="connsiteX30" fmla="*/ 1338262 w 1566862"/>
              <a:gd name="connsiteY30" fmla="*/ 257175 h 843801"/>
              <a:gd name="connsiteX31" fmla="*/ 1323975 w 1566862"/>
              <a:gd name="connsiteY31" fmla="*/ 252412 h 843801"/>
              <a:gd name="connsiteX32" fmla="*/ 1295400 w 1566862"/>
              <a:gd name="connsiteY32" fmla="*/ 233362 h 843801"/>
              <a:gd name="connsiteX33" fmla="*/ 1252537 w 1566862"/>
              <a:gd name="connsiteY33" fmla="*/ 214312 h 843801"/>
              <a:gd name="connsiteX34" fmla="*/ 1233487 w 1566862"/>
              <a:gd name="connsiteY34" fmla="*/ 185737 h 843801"/>
              <a:gd name="connsiteX35" fmla="*/ 1228725 w 1566862"/>
              <a:gd name="connsiteY35" fmla="*/ 171450 h 843801"/>
              <a:gd name="connsiteX36" fmla="*/ 1162050 w 1566862"/>
              <a:gd name="connsiteY36" fmla="*/ 133350 h 843801"/>
              <a:gd name="connsiteX37" fmla="*/ 1147762 w 1566862"/>
              <a:gd name="connsiteY37" fmla="*/ 128587 h 843801"/>
              <a:gd name="connsiteX38" fmla="*/ 1133475 w 1566862"/>
              <a:gd name="connsiteY38" fmla="*/ 123825 h 843801"/>
              <a:gd name="connsiteX39" fmla="*/ 1123950 w 1566862"/>
              <a:gd name="connsiteY39" fmla="*/ 109537 h 843801"/>
              <a:gd name="connsiteX40" fmla="*/ 1109662 w 1566862"/>
              <a:gd name="connsiteY40" fmla="*/ 104775 h 843801"/>
              <a:gd name="connsiteX41" fmla="*/ 1104900 w 1566862"/>
              <a:gd name="connsiteY41" fmla="*/ 90487 h 843801"/>
              <a:gd name="connsiteX42" fmla="*/ 1076325 w 1566862"/>
              <a:gd name="connsiteY42" fmla="*/ 80962 h 843801"/>
              <a:gd name="connsiteX43" fmla="*/ 1062037 w 1566862"/>
              <a:gd name="connsiteY43" fmla="*/ 76200 h 843801"/>
              <a:gd name="connsiteX44" fmla="*/ 1033462 w 1566862"/>
              <a:gd name="connsiteY44" fmla="*/ 57150 h 843801"/>
              <a:gd name="connsiteX45" fmla="*/ 1019175 w 1566862"/>
              <a:gd name="connsiteY45" fmla="*/ 47625 h 843801"/>
              <a:gd name="connsiteX46" fmla="*/ 990600 w 1566862"/>
              <a:gd name="connsiteY46" fmla="*/ 38100 h 843801"/>
              <a:gd name="connsiteX47" fmla="*/ 952500 w 1566862"/>
              <a:gd name="connsiteY47" fmla="*/ 28575 h 843801"/>
              <a:gd name="connsiteX48" fmla="*/ 823912 w 1566862"/>
              <a:gd name="connsiteY48" fmla="*/ 23812 h 843801"/>
              <a:gd name="connsiteX49" fmla="*/ 790575 w 1566862"/>
              <a:gd name="connsiteY49" fmla="*/ 14287 h 843801"/>
              <a:gd name="connsiteX50" fmla="*/ 762000 w 1566862"/>
              <a:gd name="connsiteY50" fmla="*/ 4762 h 843801"/>
              <a:gd name="connsiteX51" fmla="*/ 714375 w 1566862"/>
              <a:gd name="connsiteY51" fmla="*/ 0 h 843801"/>
              <a:gd name="connsiteX52" fmla="*/ 371475 w 1566862"/>
              <a:gd name="connsiteY52" fmla="*/ 4762 h 843801"/>
              <a:gd name="connsiteX53" fmla="*/ 319087 w 1566862"/>
              <a:gd name="connsiteY53" fmla="*/ 45244 h 843801"/>
              <a:gd name="connsiteX54" fmla="*/ 302419 w 1566862"/>
              <a:gd name="connsiteY54" fmla="*/ 76200 h 843801"/>
              <a:gd name="connsiteX55" fmla="*/ 276225 w 1566862"/>
              <a:gd name="connsiteY55" fmla="*/ 138112 h 843801"/>
              <a:gd name="connsiteX56" fmla="*/ 257175 w 1566862"/>
              <a:gd name="connsiteY56" fmla="*/ 180975 h 843801"/>
              <a:gd name="connsiteX57" fmla="*/ 242887 w 1566862"/>
              <a:gd name="connsiteY57" fmla="*/ 185737 h 843801"/>
              <a:gd name="connsiteX58" fmla="*/ 195262 w 1566862"/>
              <a:gd name="connsiteY58" fmla="*/ 180975 h 843801"/>
              <a:gd name="connsiteX59" fmla="*/ 166687 w 1566862"/>
              <a:gd name="connsiteY59" fmla="*/ 171450 h 843801"/>
              <a:gd name="connsiteX60" fmla="*/ 152400 w 1566862"/>
              <a:gd name="connsiteY60" fmla="*/ 166687 h 843801"/>
              <a:gd name="connsiteX61" fmla="*/ 76200 w 1566862"/>
              <a:gd name="connsiteY61" fmla="*/ 166687 h 843801"/>
              <a:gd name="connsiteX62" fmla="*/ 71437 w 1566862"/>
              <a:gd name="connsiteY62" fmla="*/ 247650 h 843801"/>
              <a:gd name="connsiteX63" fmla="*/ 38100 w 1566862"/>
              <a:gd name="connsiteY63" fmla="*/ 309562 h 843801"/>
              <a:gd name="connsiteX64" fmla="*/ 14287 w 1566862"/>
              <a:gd name="connsiteY64" fmla="*/ 352425 h 843801"/>
              <a:gd name="connsiteX65" fmla="*/ 0 w 1566862"/>
              <a:gd name="connsiteY65" fmla="*/ 481012 h 843801"/>
              <a:gd name="connsiteX66" fmla="*/ 4762 w 1566862"/>
              <a:gd name="connsiteY66" fmla="*/ 585787 h 843801"/>
              <a:gd name="connsiteX67" fmla="*/ 9525 w 1566862"/>
              <a:gd name="connsiteY67" fmla="*/ 600075 h 843801"/>
              <a:gd name="connsiteX68" fmla="*/ 52387 w 1566862"/>
              <a:gd name="connsiteY68" fmla="*/ 681037 h 843801"/>
              <a:gd name="connsiteX69" fmla="*/ 66675 w 1566862"/>
              <a:gd name="connsiteY69" fmla="*/ 685800 h 843801"/>
              <a:gd name="connsiteX70" fmla="*/ 152400 w 1566862"/>
              <a:gd name="connsiteY70" fmla="*/ 681037 h 843801"/>
              <a:gd name="connsiteX71" fmla="*/ 176212 w 1566862"/>
              <a:gd name="connsiteY71" fmla="*/ 661987 h 843801"/>
              <a:gd name="connsiteX72" fmla="*/ 209550 w 1566862"/>
              <a:gd name="connsiteY72" fmla="*/ 642937 h 843801"/>
              <a:gd name="connsiteX73" fmla="*/ 252412 w 1566862"/>
              <a:gd name="connsiteY73" fmla="*/ 647700 h 843801"/>
              <a:gd name="connsiteX74" fmla="*/ 328612 w 1566862"/>
              <a:gd name="connsiteY74" fmla="*/ 657225 h 843801"/>
              <a:gd name="connsiteX75" fmla="*/ 381000 w 1566862"/>
              <a:gd name="connsiteY75" fmla="*/ 671512 h 843801"/>
              <a:gd name="connsiteX76" fmla="*/ 433387 w 1566862"/>
              <a:gd name="connsiteY76" fmla="*/ 685800 h 843801"/>
              <a:gd name="connsiteX77" fmla="*/ 523875 w 1566862"/>
              <a:gd name="connsiteY77" fmla="*/ 700087 h 843801"/>
              <a:gd name="connsiteX78" fmla="*/ 538162 w 1566862"/>
              <a:gd name="connsiteY78" fmla="*/ 704850 h 843801"/>
              <a:gd name="connsiteX79" fmla="*/ 605790 w 1566862"/>
              <a:gd name="connsiteY79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38287 w 1566862"/>
              <a:gd name="connsiteY17" fmla="*/ 442912 h 843801"/>
              <a:gd name="connsiteX18" fmla="*/ 1528762 w 1566862"/>
              <a:gd name="connsiteY18" fmla="*/ 428625 h 843801"/>
              <a:gd name="connsiteX19" fmla="*/ 1514475 w 1566862"/>
              <a:gd name="connsiteY19" fmla="*/ 423862 h 843801"/>
              <a:gd name="connsiteX20" fmla="*/ 1509712 w 1566862"/>
              <a:gd name="connsiteY20" fmla="*/ 409575 h 843801"/>
              <a:gd name="connsiteX21" fmla="*/ 1485900 w 1566862"/>
              <a:gd name="connsiteY21" fmla="*/ 390525 h 843801"/>
              <a:gd name="connsiteX22" fmla="*/ 1476375 w 1566862"/>
              <a:gd name="connsiteY22" fmla="*/ 376237 h 843801"/>
              <a:gd name="connsiteX23" fmla="*/ 1462087 w 1566862"/>
              <a:gd name="connsiteY23" fmla="*/ 366712 h 843801"/>
              <a:gd name="connsiteX24" fmla="*/ 1457325 w 1566862"/>
              <a:gd name="connsiteY24" fmla="*/ 352425 h 843801"/>
              <a:gd name="connsiteX25" fmla="*/ 1428750 w 1566862"/>
              <a:gd name="connsiteY25" fmla="*/ 333375 h 843801"/>
              <a:gd name="connsiteX26" fmla="*/ 1423987 w 1566862"/>
              <a:gd name="connsiteY26" fmla="*/ 319087 h 843801"/>
              <a:gd name="connsiteX27" fmla="*/ 1414462 w 1566862"/>
              <a:gd name="connsiteY27" fmla="*/ 304800 h 843801"/>
              <a:gd name="connsiteX28" fmla="*/ 1385887 w 1566862"/>
              <a:gd name="connsiteY28" fmla="*/ 280987 h 843801"/>
              <a:gd name="connsiteX29" fmla="*/ 1371600 w 1566862"/>
              <a:gd name="connsiteY29" fmla="*/ 276225 h 843801"/>
              <a:gd name="connsiteX30" fmla="*/ 1338262 w 1566862"/>
              <a:gd name="connsiteY30" fmla="*/ 257175 h 843801"/>
              <a:gd name="connsiteX31" fmla="*/ 1323975 w 1566862"/>
              <a:gd name="connsiteY31" fmla="*/ 252412 h 843801"/>
              <a:gd name="connsiteX32" fmla="*/ 1295400 w 1566862"/>
              <a:gd name="connsiteY32" fmla="*/ 233362 h 843801"/>
              <a:gd name="connsiteX33" fmla="*/ 1252537 w 1566862"/>
              <a:gd name="connsiteY33" fmla="*/ 214312 h 843801"/>
              <a:gd name="connsiteX34" fmla="*/ 1228725 w 1566862"/>
              <a:gd name="connsiteY34" fmla="*/ 171450 h 843801"/>
              <a:gd name="connsiteX35" fmla="*/ 1162050 w 1566862"/>
              <a:gd name="connsiteY35" fmla="*/ 133350 h 843801"/>
              <a:gd name="connsiteX36" fmla="*/ 1147762 w 1566862"/>
              <a:gd name="connsiteY36" fmla="*/ 128587 h 843801"/>
              <a:gd name="connsiteX37" fmla="*/ 1133475 w 1566862"/>
              <a:gd name="connsiteY37" fmla="*/ 123825 h 843801"/>
              <a:gd name="connsiteX38" fmla="*/ 1123950 w 1566862"/>
              <a:gd name="connsiteY38" fmla="*/ 109537 h 843801"/>
              <a:gd name="connsiteX39" fmla="*/ 1109662 w 1566862"/>
              <a:gd name="connsiteY39" fmla="*/ 104775 h 843801"/>
              <a:gd name="connsiteX40" fmla="*/ 1104900 w 1566862"/>
              <a:gd name="connsiteY40" fmla="*/ 90487 h 843801"/>
              <a:gd name="connsiteX41" fmla="*/ 1076325 w 1566862"/>
              <a:gd name="connsiteY41" fmla="*/ 80962 h 843801"/>
              <a:gd name="connsiteX42" fmla="*/ 1062037 w 1566862"/>
              <a:gd name="connsiteY42" fmla="*/ 76200 h 843801"/>
              <a:gd name="connsiteX43" fmla="*/ 1033462 w 1566862"/>
              <a:gd name="connsiteY43" fmla="*/ 57150 h 843801"/>
              <a:gd name="connsiteX44" fmla="*/ 1019175 w 1566862"/>
              <a:gd name="connsiteY44" fmla="*/ 47625 h 843801"/>
              <a:gd name="connsiteX45" fmla="*/ 990600 w 1566862"/>
              <a:gd name="connsiteY45" fmla="*/ 38100 h 843801"/>
              <a:gd name="connsiteX46" fmla="*/ 952500 w 1566862"/>
              <a:gd name="connsiteY46" fmla="*/ 28575 h 843801"/>
              <a:gd name="connsiteX47" fmla="*/ 823912 w 1566862"/>
              <a:gd name="connsiteY47" fmla="*/ 23812 h 843801"/>
              <a:gd name="connsiteX48" fmla="*/ 790575 w 1566862"/>
              <a:gd name="connsiteY48" fmla="*/ 14287 h 843801"/>
              <a:gd name="connsiteX49" fmla="*/ 762000 w 1566862"/>
              <a:gd name="connsiteY49" fmla="*/ 4762 h 843801"/>
              <a:gd name="connsiteX50" fmla="*/ 714375 w 1566862"/>
              <a:gd name="connsiteY50" fmla="*/ 0 h 843801"/>
              <a:gd name="connsiteX51" fmla="*/ 371475 w 1566862"/>
              <a:gd name="connsiteY51" fmla="*/ 4762 h 843801"/>
              <a:gd name="connsiteX52" fmla="*/ 319087 w 1566862"/>
              <a:gd name="connsiteY52" fmla="*/ 45244 h 843801"/>
              <a:gd name="connsiteX53" fmla="*/ 302419 w 1566862"/>
              <a:gd name="connsiteY53" fmla="*/ 76200 h 843801"/>
              <a:gd name="connsiteX54" fmla="*/ 276225 w 1566862"/>
              <a:gd name="connsiteY54" fmla="*/ 138112 h 843801"/>
              <a:gd name="connsiteX55" fmla="*/ 257175 w 1566862"/>
              <a:gd name="connsiteY55" fmla="*/ 180975 h 843801"/>
              <a:gd name="connsiteX56" fmla="*/ 242887 w 1566862"/>
              <a:gd name="connsiteY56" fmla="*/ 185737 h 843801"/>
              <a:gd name="connsiteX57" fmla="*/ 195262 w 1566862"/>
              <a:gd name="connsiteY57" fmla="*/ 180975 h 843801"/>
              <a:gd name="connsiteX58" fmla="*/ 166687 w 1566862"/>
              <a:gd name="connsiteY58" fmla="*/ 171450 h 843801"/>
              <a:gd name="connsiteX59" fmla="*/ 152400 w 1566862"/>
              <a:gd name="connsiteY59" fmla="*/ 166687 h 843801"/>
              <a:gd name="connsiteX60" fmla="*/ 76200 w 1566862"/>
              <a:gd name="connsiteY60" fmla="*/ 166687 h 843801"/>
              <a:gd name="connsiteX61" fmla="*/ 71437 w 1566862"/>
              <a:gd name="connsiteY61" fmla="*/ 247650 h 843801"/>
              <a:gd name="connsiteX62" fmla="*/ 38100 w 1566862"/>
              <a:gd name="connsiteY62" fmla="*/ 309562 h 843801"/>
              <a:gd name="connsiteX63" fmla="*/ 14287 w 1566862"/>
              <a:gd name="connsiteY63" fmla="*/ 352425 h 843801"/>
              <a:gd name="connsiteX64" fmla="*/ 0 w 1566862"/>
              <a:gd name="connsiteY64" fmla="*/ 481012 h 843801"/>
              <a:gd name="connsiteX65" fmla="*/ 4762 w 1566862"/>
              <a:gd name="connsiteY65" fmla="*/ 585787 h 843801"/>
              <a:gd name="connsiteX66" fmla="*/ 9525 w 1566862"/>
              <a:gd name="connsiteY66" fmla="*/ 600075 h 843801"/>
              <a:gd name="connsiteX67" fmla="*/ 52387 w 1566862"/>
              <a:gd name="connsiteY67" fmla="*/ 681037 h 843801"/>
              <a:gd name="connsiteX68" fmla="*/ 66675 w 1566862"/>
              <a:gd name="connsiteY68" fmla="*/ 685800 h 843801"/>
              <a:gd name="connsiteX69" fmla="*/ 152400 w 1566862"/>
              <a:gd name="connsiteY69" fmla="*/ 681037 h 843801"/>
              <a:gd name="connsiteX70" fmla="*/ 176212 w 1566862"/>
              <a:gd name="connsiteY70" fmla="*/ 661987 h 843801"/>
              <a:gd name="connsiteX71" fmla="*/ 209550 w 1566862"/>
              <a:gd name="connsiteY71" fmla="*/ 642937 h 843801"/>
              <a:gd name="connsiteX72" fmla="*/ 252412 w 1566862"/>
              <a:gd name="connsiteY72" fmla="*/ 647700 h 843801"/>
              <a:gd name="connsiteX73" fmla="*/ 328612 w 1566862"/>
              <a:gd name="connsiteY73" fmla="*/ 657225 h 843801"/>
              <a:gd name="connsiteX74" fmla="*/ 381000 w 1566862"/>
              <a:gd name="connsiteY74" fmla="*/ 671512 h 843801"/>
              <a:gd name="connsiteX75" fmla="*/ 433387 w 1566862"/>
              <a:gd name="connsiteY75" fmla="*/ 685800 h 843801"/>
              <a:gd name="connsiteX76" fmla="*/ 523875 w 1566862"/>
              <a:gd name="connsiteY76" fmla="*/ 700087 h 843801"/>
              <a:gd name="connsiteX77" fmla="*/ 538162 w 1566862"/>
              <a:gd name="connsiteY77" fmla="*/ 704850 h 843801"/>
              <a:gd name="connsiteX78" fmla="*/ 605790 w 1566862"/>
              <a:gd name="connsiteY78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38287 w 1566862"/>
              <a:gd name="connsiteY17" fmla="*/ 442912 h 843801"/>
              <a:gd name="connsiteX18" fmla="*/ 1528762 w 1566862"/>
              <a:gd name="connsiteY18" fmla="*/ 428625 h 843801"/>
              <a:gd name="connsiteX19" fmla="*/ 1514475 w 1566862"/>
              <a:gd name="connsiteY19" fmla="*/ 423862 h 843801"/>
              <a:gd name="connsiteX20" fmla="*/ 1509712 w 1566862"/>
              <a:gd name="connsiteY20" fmla="*/ 409575 h 843801"/>
              <a:gd name="connsiteX21" fmla="*/ 1485900 w 1566862"/>
              <a:gd name="connsiteY21" fmla="*/ 390525 h 843801"/>
              <a:gd name="connsiteX22" fmla="*/ 1476375 w 1566862"/>
              <a:gd name="connsiteY22" fmla="*/ 376237 h 843801"/>
              <a:gd name="connsiteX23" fmla="*/ 1462087 w 1566862"/>
              <a:gd name="connsiteY23" fmla="*/ 366712 h 843801"/>
              <a:gd name="connsiteX24" fmla="*/ 1457325 w 1566862"/>
              <a:gd name="connsiteY24" fmla="*/ 352425 h 843801"/>
              <a:gd name="connsiteX25" fmla="*/ 1428750 w 1566862"/>
              <a:gd name="connsiteY25" fmla="*/ 333375 h 843801"/>
              <a:gd name="connsiteX26" fmla="*/ 1423987 w 1566862"/>
              <a:gd name="connsiteY26" fmla="*/ 319087 h 843801"/>
              <a:gd name="connsiteX27" fmla="*/ 1414462 w 1566862"/>
              <a:gd name="connsiteY27" fmla="*/ 304800 h 843801"/>
              <a:gd name="connsiteX28" fmla="*/ 1385887 w 1566862"/>
              <a:gd name="connsiteY28" fmla="*/ 280987 h 843801"/>
              <a:gd name="connsiteX29" fmla="*/ 1371600 w 1566862"/>
              <a:gd name="connsiteY29" fmla="*/ 276225 h 843801"/>
              <a:gd name="connsiteX30" fmla="*/ 1338262 w 1566862"/>
              <a:gd name="connsiteY30" fmla="*/ 257175 h 843801"/>
              <a:gd name="connsiteX31" fmla="*/ 1323975 w 1566862"/>
              <a:gd name="connsiteY31" fmla="*/ 252412 h 843801"/>
              <a:gd name="connsiteX32" fmla="*/ 1295400 w 1566862"/>
              <a:gd name="connsiteY32" fmla="*/ 233362 h 843801"/>
              <a:gd name="connsiteX33" fmla="*/ 1252537 w 1566862"/>
              <a:gd name="connsiteY33" fmla="*/ 214312 h 843801"/>
              <a:gd name="connsiteX34" fmla="*/ 1162050 w 1566862"/>
              <a:gd name="connsiteY34" fmla="*/ 133350 h 843801"/>
              <a:gd name="connsiteX35" fmla="*/ 1147762 w 1566862"/>
              <a:gd name="connsiteY35" fmla="*/ 128587 h 843801"/>
              <a:gd name="connsiteX36" fmla="*/ 1133475 w 1566862"/>
              <a:gd name="connsiteY36" fmla="*/ 123825 h 843801"/>
              <a:gd name="connsiteX37" fmla="*/ 1123950 w 1566862"/>
              <a:gd name="connsiteY37" fmla="*/ 109537 h 843801"/>
              <a:gd name="connsiteX38" fmla="*/ 1109662 w 1566862"/>
              <a:gd name="connsiteY38" fmla="*/ 104775 h 843801"/>
              <a:gd name="connsiteX39" fmla="*/ 1104900 w 1566862"/>
              <a:gd name="connsiteY39" fmla="*/ 90487 h 843801"/>
              <a:gd name="connsiteX40" fmla="*/ 1076325 w 1566862"/>
              <a:gd name="connsiteY40" fmla="*/ 80962 h 843801"/>
              <a:gd name="connsiteX41" fmla="*/ 1062037 w 1566862"/>
              <a:gd name="connsiteY41" fmla="*/ 76200 h 843801"/>
              <a:gd name="connsiteX42" fmla="*/ 1033462 w 1566862"/>
              <a:gd name="connsiteY42" fmla="*/ 57150 h 843801"/>
              <a:gd name="connsiteX43" fmla="*/ 1019175 w 1566862"/>
              <a:gd name="connsiteY43" fmla="*/ 47625 h 843801"/>
              <a:gd name="connsiteX44" fmla="*/ 990600 w 1566862"/>
              <a:gd name="connsiteY44" fmla="*/ 38100 h 843801"/>
              <a:gd name="connsiteX45" fmla="*/ 952500 w 1566862"/>
              <a:gd name="connsiteY45" fmla="*/ 28575 h 843801"/>
              <a:gd name="connsiteX46" fmla="*/ 823912 w 1566862"/>
              <a:gd name="connsiteY46" fmla="*/ 23812 h 843801"/>
              <a:gd name="connsiteX47" fmla="*/ 790575 w 1566862"/>
              <a:gd name="connsiteY47" fmla="*/ 14287 h 843801"/>
              <a:gd name="connsiteX48" fmla="*/ 762000 w 1566862"/>
              <a:gd name="connsiteY48" fmla="*/ 4762 h 843801"/>
              <a:gd name="connsiteX49" fmla="*/ 714375 w 1566862"/>
              <a:gd name="connsiteY49" fmla="*/ 0 h 843801"/>
              <a:gd name="connsiteX50" fmla="*/ 371475 w 1566862"/>
              <a:gd name="connsiteY50" fmla="*/ 4762 h 843801"/>
              <a:gd name="connsiteX51" fmla="*/ 319087 w 1566862"/>
              <a:gd name="connsiteY51" fmla="*/ 45244 h 843801"/>
              <a:gd name="connsiteX52" fmla="*/ 302419 w 1566862"/>
              <a:gd name="connsiteY52" fmla="*/ 76200 h 843801"/>
              <a:gd name="connsiteX53" fmla="*/ 276225 w 1566862"/>
              <a:gd name="connsiteY53" fmla="*/ 138112 h 843801"/>
              <a:gd name="connsiteX54" fmla="*/ 257175 w 1566862"/>
              <a:gd name="connsiteY54" fmla="*/ 180975 h 843801"/>
              <a:gd name="connsiteX55" fmla="*/ 242887 w 1566862"/>
              <a:gd name="connsiteY55" fmla="*/ 185737 h 843801"/>
              <a:gd name="connsiteX56" fmla="*/ 195262 w 1566862"/>
              <a:gd name="connsiteY56" fmla="*/ 180975 h 843801"/>
              <a:gd name="connsiteX57" fmla="*/ 166687 w 1566862"/>
              <a:gd name="connsiteY57" fmla="*/ 171450 h 843801"/>
              <a:gd name="connsiteX58" fmla="*/ 152400 w 1566862"/>
              <a:gd name="connsiteY58" fmla="*/ 166687 h 843801"/>
              <a:gd name="connsiteX59" fmla="*/ 76200 w 1566862"/>
              <a:gd name="connsiteY59" fmla="*/ 166687 h 843801"/>
              <a:gd name="connsiteX60" fmla="*/ 71437 w 1566862"/>
              <a:gd name="connsiteY60" fmla="*/ 247650 h 843801"/>
              <a:gd name="connsiteX61" fmla="*/ 38100 w 1566862"/>
              <a:gd name="connsiteY61" fmla="*/ 309562 h 843801"/>
              <a:gd name="connsiteX62" fmla="*/ 14287 w 1566862"/>
              <a:gd name="connsiteY62" fmla="*/ 352425 h 843801"/>
              <a:gd name="connsiteX63" fmla="*/ 0 w 1566862"/>
              <a:gd name="connsiteY63" fmla="*/ 481012 h 843801"/>
              <a:gd name="connsiteX64" fmla="*/ 4762 w 1566862"/>
              <a:gd name="connsiteY64" fmla="*/ 585787 h 843801"/>
              <a:gd name="connsiteX65" fmla="*/ 9525 w 1566862"/>
              <a:gd name="connsiteY65" fmla="*/ 600075 h 843801"/>
              <a:gd name="connsiteX66" fmla="*/ 52387 w 1566862"/>
              <a:gd name="connsiteY66" fmla="*/ 681037 h 843801"/>
              <a:gd name="connsiteX67" fmla="*/ 66675 w 1566862"/>
              <a:gd name="connsiteY67" fmla="*/ 685800 h 843801"/>
              <a:gd name="connsiteX68" fmla="*/ 152400 w 1566862"/>
              <a:gd name="connsiteY68" fmla="*/ 681037 h 843801"/>
              <a:gd name="connsiteX69" fmla="*/ 176212 w 1566862"/>
              <a:gd name="connsiteY69" fmla="*/ 661987 h 843801"/>
              <a:gd name="connsiteX70" fmla="*/ 209550 w 1566862"/>
              <a:gd name="connsiteY70" fmla="*/ 642937 h 843801"/>
              <a:gd name="connsiteX71" fmla="*/ 252412 w 1566862"/>
              <a:gd name="connsiteY71" fmla="*/ 647700 h 843801"/>
              <a:gd name="connsiteX72" fmla="*/ 328612 w 1566862"/>
              <a:gd name="connsiteY72" fmla="*/ 657225 h 843801"/>
              <a:gd name="connsiteX73" fmla="*/ 381000 w 1566862"/>
              <a:gd name="connsiteY73" fmla="*/ 671512 h 843801"/>
              <a:gd name="connsiteX74" fmla="*/ 433387 w 1566862"/>
              <a:gd name="connsiteY74" fmla="*/ 685800 h 843801"/>
              <a:gd name="connsiteX75" fmla="*/ 523875 w 1566862"/>
              <a:gd name="connsiteY75" fmla="*/ 700087 h 843801"/>
              <a:gd name="connsiteX76" fmla="*/ 538162 w 1566862"/>
              <a:gd name="connsiteY76" fmla="*/ 704850 h 843801"/>
              <a:gd name="connsiteX77" fmla="*/ 605790 w 1566862"/>
              <a:gd name="connsiteY77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38287 w 1566862"/>
              <a:gd name="connsiteY17" fmla="*/ 442912 h 843801"/>
              <a:gd name="connsiteX18" fmla="*/ 1528762 w 1566862"/>
              <a:gd name="connsiteY18" fmla="*/ 428625 h 843801"/>
              <a:gd name="connsiteX19" fmla="*/ 1514475 w 1566862"/>
              <a:gd name="connsiteY19" fmla="*/ 423862 h 843801"/>
              <a:gd name="connsiteX20" fmla="*/ 1509712 w 1566862"/>
              <a:gd name="connsiteY20" fmla="*/ 409575 h 843801"/>
              <a:gd name="connsiteX21" fmla="*/ 1485900 w 1566862"/>
              <a:gd name="connsiteY21" fmla="*/ 390525 h 843801"/>
              <a:gd name="connsiteX22" fmla="*/ 1476375 w 1566862"/>
              <a:gd name="connsiteY22" fmla="*/ 376237 h 843801"/>
              <a:gd name="connsiteX23" fmla="*/ 1462087 w 1566862"/>
              <a:gd name="connsiteY23" fmla="*/ 366712 h 843801"/>
              <a:gd name="connsiteX24" fmla="*/ 1457325 w 1566862"/>
              <a:gd name="connsiteY24" fmla="*/ 352425 h 843801"/>
              <a:gd name="connsiteX25" fmla="*/ 1428750 w 1566862"/>
              <a:gd name="connsiteY25" fmla="*/ 333375 h 843801"/>
              <a:gd name="connsiteX26" fmla="*/ 1423987 w 1566862"/>
              <a:gd name="connsiteY26" fmla="*/ 319087 h 843801"/>
              <a:gd name="connsiteX27" fmla="*/ 1414462 w 1566862"/>
              <a:gd name="connsiteY27" fmla="*/ 304800 h 843801"/>
              <a:gd name="connsiteX28" fmla="*/ 1385887 w 1566862"/>
              <a:gd name="connsiteY28" fmla="*/ 280987 h 843801"/>
              <a:gd name="connsiteX29" fmla="*/ 1371600 w 1566862"/>
              <a:gd name="connsiteY29" fmla="*/ 276225 h 843801"/>
              <a:gd name="connsiteX30" fmla="*/ 1323975 w 1566862"/>
              <a:gd name="connsiteY30" fmla="*/ 252412 h 843801"/>
              <a:gd name="connsiteX31" fmla="*/ 1295400 w 1566862"/>
              <a:gd name="connsiteY31" fmla="*/ 233362 h 843801"/>
              <a:gd name="connsiteX32" fmla="*/ 1252537 w 1566862"/>
              <a:gd name="connsiteY32" fmla="*/ 214312 h 843801"/>
              <a:gd name="connsiteX33" fmla="*/ 1162050 w 1566862"/>
              <a:gd name="connsiteY33" fmla="*/ 133350 h 843801"/>
              <a:gd name="connsiteX34" fmla="*/ 1147762 w 1566862"/>
              <a:gd name="connsiteY34" fmla="*/ 128587 h 843801"/>
              <a:gd name="connsiteX35" fmla="*/ 1133475 w 1566862"/>
              <a:gd name="connsiteY35" fmla="*/ 123825 h 843801"/>
              <a:gd name="connsiteX36" fmla="*/ 1123950 w 1566862"/>
              <a:gd name="connsiteY36" fmla="*/ 109537 h 843801"/>
              <a:gd name="connsiteX37" fmla="*/ 1109662 w 1566862"/>
              <a:gd name="connsiteY37" fmla="*/ 104775 h 843801"/>
              <a:gd name="connsiteX38" fmla="*/ 1104900 w 1566862"/>
              <a:gd name="connsiteY38" fmla="*/ 90487 h 843801"/>
              <a:gd name="connsiteX39" fmla="*/ 1076325 w 1566862"/>
              <a:gd name="connsiteY39" fmla="*/ 80962 h 843801"/>
              <a:gd name="connsiteX40" fmla="*/ 1062037 w 1566862"/>
              <a:gd name="connsiteY40" fmla="*/ 76200 h 843801"/>
              <a:gd name="connsiteX41" fmla="*/ 1033462 w 1566862"/>
              <a:gd name="connsiteY41" fmla="*/ 57150 h 843801"/>
              <a:gd name="connsiteX42" fmla="*/ 1019175 w 1566862"/>
              <a:gd name="connsiteY42" fmla="*/ 47625 h 843801"/>
              <a:gd name="connsiteX43" fmla="*/ 990600 w 1566862"/>
              <a:gd name="connsiteY43" fmla="*/ 38100 h 843801"/>
              <a:gd name="connsiteX44" fmla="*/ 952500 w 1566862"/>
              <a:gd name="connsiteY44" fmla="*/ 28575 h 843801"/>
              <a:gd name="connsiteX45" fmla="*/ 823912 w 1566862"/>
              <a:gd name="connsiteY45" fmla="*/ 23812 h 843801"/>
              <a:gd name="connsiteX46" fmla="*/ 790575 w 1566862"/>
              <a:gd name="connsiteY46" fmla="*/ 14287 h 843801"/>
              <a:gd name="connsiteX47" fmla="*/ 762000 w 1566862"/>
              <a:gd name="connsiteY47" fmla="*/ 4762 h 843801"/>
              <a:gd name="connsiteX48" fmla="*/ 714375 w 1566862"/>
              <a:gd name="connsiteY48" fmla="*/ 0 h 843801"/>
              <a:gd name="connsiteX49" fmla="*/ 371475 w 1566862"/>
              <a:gd name="connsiteY49" fmla="*/ 4762 h 843801"/>
              <a:gd name="connsiteX50" fmla="*/ 319087 w 1566862"/>
              <a:gd name="connsiteY50" fmla="*/ 45244 h 843801"/>
              <a:gd name="connsiteX51" fmla="*/ 302419 w 1566862"/>
              <a:gd name="connsiteY51" fmla="*/ 76200 h 843801"/>
              <a:gd name="connsiteX52" fmla="*/ 276225 w 1566862"/>
              <a:gd name="connsiteY52" fmla="*/ 138112 h 843801"/>
              <a:gd name="connsiteX53" fmla="*/ 257175 w 1566862"/>
              <a:gd name="connsiteY53" fmla="*/ 180975 h 843801"/>
              <a:gd name="connsiteX54" fmla="*/ 242887 w 1566862"/>
              <a:gd name="connsiteY54" fmla="*/ 185737 h 843801"/>
              <a:gd name="connsiteX55" fmla="*/ 195262 w 1566862"/>
              <a:gd name="connsiteY55" fmla="*/ 180975 h 843801"/>
              <a:gd name="connsiteX56" fmla="*/ 166687 w 1566862"/>
              <a:gd name="connsiteY56" fmla="*/ 171450 h 843801"/>
              <a:gd name="connsiteX57" fmla="*/ 152400 w 1566862"/>
              <a:gd name="connsiteY57" fmla="*/ 166687 h 843801"/>
              <a:gd name="connsiteX58" fmla="*/ 76200 w 1566862"/>
              <a:gd name="connsiteY58" fmla="*/ 166687 h 843801"/>
              <a:gd name="connsiteX59" fmla="*/ 71437 w 1566862"/>
              <a:gd name="connsiteY59" fmla="*/ 247650 h 843801"/>
              <a:gd name="connsiteX60" fmla="*/ 38100 w 1566862"/>
              <a:gd name="connsiteY60" fmla="*/ 309562 h 843801"/>
              <a:gd name="connsiteX61" fmla="*/ 14287 w 1566862"/>
              <a:gd name="connsiteY61" fmla="*/ 352425 h 843801"/>
              <a:gd name="connsiteX62" fmla="*/ 0 w 1566862"/>
              <a:gd name="connsiteY62" fmla="*/ 481012 h 843801"/>
              <a:gd name="connsiteX63" fmla="*/ 4762 w 1566862"/>
              <a:gd name="connsiteY63" fmla="*/ 585787 h 843801"/>
              <a:gd name="connsiteX64" fmla="*/ 9525 w 1566862"/>
              <a:gd name="connsiteY64" fmla="*/ 600075 h 843801"/>
              <a:gd name="connsiteX65" fmla="*/ 52387 w 1566862"/>
              <a:gd name="connsiteY65" fmla="*/ 681037 h 843801"/>
              <a:gd name="connsiteX66" fmla="*/ 66675 w 1566862"/>
              <a:gd name="connsiteY66" fmla="*/ 685800 h 843801"/>
              <a:gd name="connsiteX67" fmla="*/ 152400 w 1566862"/>
              <a:gd name="connsiteY67" fmla="*/ 681037 h 843801"/>
              <a:gd name="connsiteX68" fmla="*/ 176212 w 1566862"/>
              <a:gd name="connsiteY68" fmla="*/ 661987 h 843801"/>
              <a:gd name="connsiteX69" fmla="*/ 209550 w 1566862"/>
              <a:gd name="connsiteY69" fmla="*/ 642937 h 843801"/>
              <a:gd name="connsiteX70" fmla="*/ 252412 w 1566862"/>
              <a:gd name="connsiteY70" fmla="*/ 647700 h 843801"/>
              <a:gd name="connsiteX71" fmla="*/ 328612 w 1566862"/>
              <a:gd name="connsiteY71" fmla="*/ 657225 h 843801"/>
              <a:gd name="connsiteX72" fmla="*/ 381000 w 1566862"/>
              <a:gd name="connsiteY72" fmla="*/ 671512 h 843801"/>
              <a:gd name="connsiteX73" fmla="*/ 433387 w 1566862"/>
              <a:gd name="connsiteY73" fmla="*/ 685800 h 843801"/>
              <a:gd name="connsiteX74" fmla="*/ 523875 w 1566862"/>
              <a:gd name="connsiteY74" fmla="*/ 700087 h 843801"/>
              <a:gd name="connsiteX75" fmla="*/ 538162 w 1566862"/>
              <a:gd name="connsiteY75" fmla="*/ 704850 h 843801"/>
              <a:gd name="connsiteX76" fmla="*/ 605790 w 1566862"/>
              <a:gd name="connsiteY76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38287 w 1566862"/>
              <a:gd name="connsiteY17" fmla="*/ 442912 h 843801"/>
              <a:gd name="connsiteX18" fmla="*/ 1528762 w 1566862"/>
              <a:gd name="connsiteY18" fmla="*/ 428625 h 843801"/>
              <a:gd name="connsiteX19" fmla="*/ 1514475 w 1566862"/>
              <a:gd name="connsiteY19" fmla="*/ 423862 h 843801"/>
              <a:gd name="connsiteX20" fmla="*/ 1509712 w 1566862"/>
              <a:gd name="connsiteY20" fmla="*/ 409575 h 843801"/>
              <a:gd name="connsiteX21" fmla="*/ 1485900 w 1566862"/>
              <a:gd name="connsiteY21" fmla="*/ 390525 h 843801"/>
              <a:gd name="connsiteX22" fmla="*/ 1476375 w 1566862"/>
              <a:gd name="connsiteY22" fmla="*/ 376237 h 843801"/>
              <a:gd name="connsiteX23" fmla="*/ 1462087 w 1566862"/>
              <a:gd name="connsiteY23" fmla="*/ 366712 h 843801"/>
              <a:gd name="connsiteX24" fmla="*/ 1457325 w 1566862"/>
              <a:gd name="connsiteY24" fmla="*/ 352425 h 843801"/>
              <a:gd name="connsiteX25" fmla="*/ 1428750 w 1566862"/>
              <a:gd name="connsiteY25" fmla="*/ 333375 h 843801"/>
              <a:gd name="connsiteX26" fmla="*/ 1423987 w 1566862"/>
              <a:gd name="connsiteY26" fmla="*/ 319087 h 843801"/>
              <a:gd name="connsiteX27" fmla="*/ 1414462 w 1566862"/>
              <a:gd name="connsiteY27" fmla="*/ 304800 h 843801"/>
              <a:gd name="connsiteX28" fmla="*/ 1385887 w 1566862"/>
              <a:gd name="connsiteY28" fmla="*/ 280987 h 843801"/>
              <a:gd name="connsiteX29" fmla="*/ 1371600 w 1566862"/>
              <a:gd name="connsiteY29" fmla="*/ 276225 h 843801"/>
              <a:gd name="connsiteX30" fmla="*/ 1323975 w 1566862"/>
              <a:gd name="connsiteY30" fmla="*/ 252412 h 843801"/>
              <a:gd name="connsiteX31" fmla="*/ 1295400 w 1566862"/>
              <a:gd name="connsiteY31" fmla="*/ 233362 h 843801"/>
              <a:gd name="connsiteX32" fmla="*/ 1252537 w 1566862"/>
              <a:gd name="connsiteY32" fmla="*/ 214312 h 843801"/>
              <a:gd name="connsiteX33" fmla="*/ 1162050 w 1566862"/>
              <a:gd name="connsiteY33" fmla="*/ 133350 h 843801"/>
              <a:gd name="connsiteX34" fmla="*/ 1147762 w 1566862"/>
              <a:gd name="connsiteY34" fmla="*/ 128587 h 843801"/>
              <a:gd name="connsiteX35" fmla="*/ 1133475 w 1566862"/>
              <a:gd name="connsiteY35" fmla="*/ 123825 h 843801"/>
              <a:gd name="connsiteX36" fmla="*/ 1123950 w 1566862"/>
              <a:gd name="connsiteY36" fmla="*/ 109537 h 843801"/>
              <a:gd name="connsiteX37" fmla="*/ 1109662 w 1566862"/>
              <a:gd name="connsiteY37" fmla="*/ 104775 h 843801"/>
              <a:gd name="connsiteX38" fmla="*/ 1076325 w 1566862"/>
              <a:gd name="connsiteY38" fmla="*/ 80962 h 843801"/>
              <a:gd name="connsiteX39" fmla="*/ 1062037 w 1566862"/>
              <a:gd name="connsiteY39" fmla="*/ 76200 h 843801"/>
              <a:gd name="connsiteX40" fmla="*/ 1033462 w 1566862"/>
              <a:gd name="connsiteY40" fmla="*/ 57150 h 843801"/>
              <a:gd name="connsiteX41" fmla="*/ 1019175 w 1566862"/>
              <a:gd name="connsiteY41" fmla="*/ 47625 h 843801"/>
              <a:gd name="connsiteX42" fmla="*/ 990600 w 1566862"/>
              <a:gd name="connsiteY42" fmla="*/ 38100 h 843801"/>
              <a:gd name="connsiteX43" fmla="*/ 952500 w 1566862"/>
              <a:gd name="connsiteY43" fmla="*/ 28575 h 843801"/>
              <a:gd name="connsiteX44" fmla="*/ 823912 w 1566862"/>
              <a:gd name="connsiteY44" fmla="*/ 23812 h 843801"/>
              <a:gd name="connsiteX45" fmla="*/ 790575 w 1566862"/>
              <a:gd name="connsiteY45" fmla="*/ 14287 h 843801"/>
              <a:gd name="connsiteX46" fmla="*/ 762000 w 1566862"/>
              <a:gd name="connsiteY46" fmla="*/ 4762 h 843801"/>
              <a:gd name="connsiteX47" fmla="*/ 714375 w 1566862"/>
              <a:gd name="connsiteY47" fmla="*/ 0 h 843801"/>
              <a:gd name="connsiteX48" fmla="*/ 371475 w 1566862"/>
              <a:gd name="connsiteY48" fmla="*/ 4762 h 843801"/>
              <a:gd name="connsiteX49" fmla="*/ 319087 w 1566862"/>
              <a:gd name="connsiteY49" fmla="*/ 45244 h 843801"/>
              <a:gd name="connsiteX50" fmla="*/ 302419 w 1566862"/>
              <a:gd name="connsiteY50" fmla="*/ 76200 h 843801"/>
              <a:gd name="connsiteX51" fmla="*/ 276225 w 1566862"/>
              <a:gd name="connsiteY51" fmla="*/ 138112 h 843801"/>
              <a:gd name="connsiteX52" fmla="*/ 257175 w 1566862"/>
              <a:gd name="connsiteY52" fmla="*/ 180975 h 843801"/>
              <a:gd name="connsiteX53" fmla="*/ 242887 w 1566862"/>
              <a:gd name="connsiteY53" fmla="*/ 185737 h 843801"/>
              <a:gd name="connsiteX54" fmla="*/ 195262 w 1566862"/>
              <a:gd name="connsiteY54" fmla="*/ 180975 h 843801"/>
              <a:gd name="connsiteX55" fmla="*/ 166687 w 1566862"/>
              <a:gd name="connsiteY55" fmla="*/ 171450 h 843801"/>
              <a:gd name="connsiteX56" fmla="*/ 152400 w 1566862"/>
              <a:gd name="connsiteY56" fmla="*/ 166687 h 843801"/>
              <a:gd name="connsiteX57" fmla="*/ 76200 w 1566862"/>
              <a:gd name="connsiteY57" fmla="*/ 166687 h 843801"/>
              <a:gd name="connsiteX58" fmla="*/ 71437 w 1566862"/>
              <a:gd name="connsiteY58" fmla="*/ 247650 h 843801"/>
              <a:gd name="connsiteX59" fmla="*/ 38100 w 1566862"/>
              <a:gd name="connsiteY59" fmla="*/ 309562 h 843801"/>
              <a:gd name="connsiteX60" fmla="*/ 14287 w 1566862"/>
              <a:gd name="connsiteY60" fmla="*/ 352425 h 843801"/>
              <a:gd name="connsiteX61" fmla="*/ 0 w 1566862"/>
              <a:gd name="connsiteY61" fmla="*/ 481012 h 843801"/>
              <a:gd name="connsiteX62" fmla="*/ 4762 w 1566862"/>
              <a:gd name="connsiteY62" fmla="*/ 585787 h 843801"/>
              <a:gd name="connsiteX63" fmla="*/ 9525 w 1566862"/>
              <a:gd name="connsiteY63" fmla="*/ 600075 h 843801"/>
              <a:gd name="connsiteX64" fmla="*/ 52387 w 1566862"/>
              <a:gd name="connsiteY64" fmla="*/ 681037 h 843801"/>
              <a:gd name="connsiteX65" fmla="*/ 66675 w 1566862"/>
              <a:gd name="connsiteY65" fmla="*/ 685800 h 843801"/>
              <a:gd name="connsiteX66" fmla="*/ 152400 w 1566862"/>
              <a:gd name="connsiteY66" fmla="*/ 681037 h 843801"/>
              <a:gd name="connsiteX67" fmla="*/ 176212 w 1566862"/>
              <a:gd name="connsiteY67" fmla="*/ 661987 h 843801"/>
              <a:gd name="connsiteX68" fmla="*/ 209550 w 1566862"/>
              <a:gd name="connsiteY68" fmla="*/ 642937 h 843801"/>
              <a:gd name="connsiteX69" fmla="*/ 252412 w 1566862"/>
              <a:gd name="connsiteY69" fmla="*/ 647700 h 843801"/>
              <a:gd name="connsiteX70" fmla="*/ 328612 w 1566862"/>
              <a:gd name="connsiteY70" fmla="*/ 657225 h 843801"/>
              <a:gd name="connsiteX71" fmla="*/ 381000 w 1566862"/>
              <a:gd name="connsiteY71" fmla="*/ 671512 h 843801"/>
              <a:gd name="connsiteX72" fmla="*/ 433387 w 1566862"/>
              <a:gd name="connsiteY72" fmla="*/ 685800 h 843801"/>
              <a:gd name="connsiteX73" fmla="*/ 523875 w 1566862"/>
              <a:gd name="connsiteY73" fmla="*/ 700087 h 843801"/>
              <a:gd name="connsiteX74" fmla="*/ 538162 w 1566862"/>
              <a:gd name="connsiteY74" fmla="*/ 704850 h 843801"/>
              <a:gd name="connsiteX75" fmla="*/ 605790 w 1566862"/>
              <a:gd name="connsiteY75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38287 w 1566862"/>
              <a:gd name="connsiteY17" fmla="*/ 442912 h 843801"/>
              <a:gd name="connsiteX18" fmla="*/ 1528762 w 1566862"/>
              <a:gd name="connsiteY18" fmla="*/ 428625 h 843801"/>
              <a:gd name="connsiteX19" fmla="*/ 1514475 w 1566862"/>
              <a:gd name="connsiteY19" fmla="*/ 423862 h 843801"/>
              <a:gd name="connsiteX20" fmla="*/ 1509712 w 1566862"/>
              <a:gd name="connsiteY20" fmla="*/ 409575 h 843801"/>
              <a:gd name="connsiteX21" fmla="*/ 1485900 w 1566862"/>
              <a:gd name="connsiteY21" fmla="*/ 390525 h 843801"/>
              <a:gd name="connsiteX22" fmla="*/ 1476375 w 1566862"/>
              <a:gd name="connsiteY22" fmla="*/ 376237 h 843801"/>
              <a:gd name="connsiteX23" fmla="*/ 1462087 w 1566862"/>
              <a:gd name="connsiteY23" fmla="*/ 366712 h 843801"/>
              <a:gd name="connsiteX24" fmla="*/ 1457325 w 1566862"/>
              <a:gd name="connsiteY24" fmla="*/ 352425 h 843801"/>
              <a:gd name="connsiteX25" fmla="*/ 1428750 w 1566862"/>
              <a:gd name="connsiteY25" fmla="*/ 333375 h 843801"/>
              <a:gd name="connsiteX26" fmla="*/ 1423987 w 1566862"/>
              <a:gd name="connsiteY26" fmla="*/ 319087 h 843801"/>
              <a:gd name="connsiteX27" fmla="*/ 1414462 w 1566862"/>
              <a:gd name="connsiteY27" fmla="*/ 304800 h 843801"/>
              <a:gd name="connsiteX28" fmla="*/ 1385887 w 1566862"/>
              <a:gd name="connsiteY28" fmla="*/ 280987 h 843801"/>
              <a:gd name="connsiteX29" fmla="*/ 1371600 w 1566862"/>
              <a:gd name="connsiteY29" fmla="*/ 276225 h 843801"/>
              <a:gd name="connsiteX30" fmla="*/ 1323975 w 1566862"/>
              <a:gd name="connsiteY30" fmla="*/ 252412 h 843801"/>
              <a:gd name="connsiteX31" fmla="*/ 1295400 w 1566862"/>
              <a:gd name="connsiteY31" fmla="*/ 233362 h 843801"/>
              <a:gd name="connsiteX32" fmla="*/ 1252537 w 1566862"/>
              <a:gd name="connsiteY32" fmla="*/ 214312 h 843801"/>
              <a:gd name="connsiteX33" fmla="*/ 1162050 w 1566862"/>
              <a:gd name="connsiteY33" fmla="*/ 133350 h 843801"/>
              <a:gd name="connsiteX34" fmla="*/ 1147762 w 1566862"/>
              <a:gd name="connsiteY34" fmla="*/ 128587 h 843801"/>
              <a:gd name="connsiteX35" fmla="*/ 1133475 w 1566862"/>
              <a:gd name="connsiteY35" fmla="*/ 123825 h 843801"/>
              <a:gd name="connsiteX36" fmla="*/ 1123950 w 1566862"/>
              <a:gd name="connsiteY36" fmla="*/ 109537 h 843801"/>
              <a:gd name="connsiteX37" fmla="*/ 1076325 w 1566862"/>
              <a:gd name="connsiteY37" fmla="*/ 80962 h 843801"/>
              <a:gd name="connsiteX38" fmla="*/ 1062037 w 1566862"/>
              <a:gd name="connsiteY38" fmla="*/ 76200 h 843801"/>
              <a:gd name="connsiteX39" fmla="*/ 1033462 w 1566862"/>
              <a:gd name="connsiteY39" fmla="*/ 57150 h 843801"/>
              <a:gd name="connsiteX40" fmla="*/ 1019175 w 1566862"/>
              <a:gd name="connsiteY40" fmla="*/ 47625 h 843801"/>
              <a:gd name="connsiteX41" fmla="*/ 990600 w 1566862"/>
              <a:gd name="connsiteY41" fmla="*/ 38100 h 843801"/>
              <a:gd name="connsiteX42" fmla="*/ 952500 w 1566862"/>
              <a:gd name="connsiteY42" fmla="*/ 28575 h 843801"/>
              <a:gd name="connsiteX43" fmla="*/ 823912 w 1566862"/>
              <a:gd name="connsiteY43" fmla="*/ 23812 h 843801"/>
              <a:gd name="connsiteX44" fmla="*/ 790575 w 1566862"/>
              <a:gd name="connsiteY44" fmla="*/ 14287 h 843801"/>
              <a:gd name="connsiteX45" fmla="*/ 762000 w 1566862"/>
              <a:gd name="connsiteY45" fmla="*/ 4762 h 843801"/>
              <a:gd name="connsiteX46" fmla="*/ 714375 w 1566862"/>
              <a:gd name="connsiteY46" fmla="*/ 0 h 843801"/>
              <a:gd name="connsiteX47" fmla="*/ 371475 w 1566862"/>
              <a:gd name="connsiteY47" fmla="*/ 4762 h 843801"/>
              <a:gd name="connsiteX48" fmla="*/ 319087 w 1566862"/>
              <a:gd name="connsiteY48" fmla="*/ 45244 h 843801"/>
              <a:gd name="connsiteX49" fmla="*/ 302419 w 1566862"/>
              <a:gd name="connsiteY49" fmla="*/ 76200 h 843801"/>
              <a:gd name="connsiteX50" fmla="*/ 276225 w 1566862"/>
              <a:gd name="connsiteY50" fmla="*/ 138112 h 843801"/>
              <a:gd name="connsiteX51" fmla="*/ 257175 w 1566862"/>
              <a:gd name="connsiteY51" fmla="*/ 180975 h 843801"/>
              <a:gd name="connsiteX52" fmla="*/ 242887 w 1566862"/>
              <a:gd name="connsiteY52" fmla="*/ 185737 h 843801"/>
              <a:gd name="connsiteX53" fmla="*/ 195262 w 1566862"/>
              <a:gd name="connsiteY53" fmla="*/ 180975 h 843801"/>
              <a:gd name="connsiteX54" fmla="*/ 166687 w 1566862"/>
              <a:gd name="connsiteY54" fmla="*/ 171450 h 843801"/>
              <a:gd name="connsiteX55" fmla="*/ 152400 w 1566862"/>
              <a:gd name="connsiteY55" fmla="*/ 166687 h 843801"/>
              <a:gd name="connsiteX56" fmla="*/ 76200 w 1566862"/>
              <a:gd name="connsiteY56" fmla="*/ 166687 h 843801"/>
              <a:gd name="connsiteX57" fmla="*/ 71437 w 1566862"/>
              <a:gd name="connsiteY57" fmla="*/ 247650 h 843801"/>
              <a:gd name="connsiteX58" fmla="*/ 38100 w 1566862"/>
              <a:gd name="connsiteY58" fmla="*/ 309562 h 843801"/>
              <a:gd name="connsiteX59" fmla="*/ 14287 w 1566862"/>
              <a:gd name="connsiteY59" fmla="*/ 352425 h 843801"/>
              <a:gd name="connsiteX60" fmla="*/ 0 w 1566862"/>
              <a:gd name="connsiteY60" fmla="*/ 481012 h 843801"/>
              <a:gd name="connsiteX61" fmla="*/ 4762 w 1566862"/>
              <a:gd name="connsiteY61" fmla="*/ 585787 h 843801"/>
              <a:gd name="connsiteX62" fmla="*/ 9525 w 1566862"/>
              <a:gd name="connsiteY62" fmla="*/ 600075 h 843801"/>
              <a:gd name="connsiteX63" fmla="*/ 52387 w 1566862"/>
              <a:gd name="connsiteY63" fmla="*/ 681037 h 843801"/>
              <a:gd name="connsiteX64" fmla="*/ 66675 w 1566862"/>
              <a:gd name="connsiteY64" fmla="*/ 685800 h 843801"/>
              <a:gd name="connsiteX65" fmla="*/ 152400 w 1566862"/>
              <a:gd name="connsiteY65" fmla="*/ 681037 h 843801"/>
              <a:gd name="connsiteX66" fmla="*/ 176212 w 1566862"/>
              <a:gd name="connsiteY66" fmla="*/ 661987 h 843801"/>
              <a:gd name="connsiteX67" fmla="*/ 209550 w 1566862"/>
              <a:gd name="connsiteY67" fmla="*/ 642937 h 843801"/>
              <a:gd name="connsiteX68" fmla="*/ 252412 w 1566862"/>
              <a:gd name="connsiteY68" fmla="*/ 647700 h 843801"/>
              <a:gd name="connsiteX69" fmla="*/ 328612 w 1566862"/>
              <a:gd name="connsiteY69" fmla="*/ 657225 h 843801"/>
              <a:gd name="connsiteX70" fmla="*/ 381000 w 1566862"/>
              <a:gd name="connsiteY70" fmla="*/ 671512 h 843801"/>
              <a:gd name="connsiteX71" fmla="*/ 433387 w 1566862"/>
              <a:gd name="connsiteY71" fmla="*/ 685800 h 843801"/>
              <a:gd name="connsiteX72" fmla="*/ 523875 w 1566862"/>
              <a:gd name="connsiteY72" fmla="*/ 700087 h 843801"/>
              <a:gd name="connsiteX73" fmla="*/ 538162 w 1566862"/>
              <a:gd name="connsiteY73" fmla="*/ 704850 h 843801"/>
              <a:gd name="connsiteX74" fmla="*/ 605790 w 1566862"/>
              <a:gd name="connsiteY74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38287 w 1566862"/>
              <a:gd name="connsiteY17" fmla="*/ 442912 h 843801"/>
              <a:gd name="connsiteX18" fmla="*/ 1528762 w 1566862"/>
              <a:gd name="connsiteY18" fmla="*/ 428625 h 843801"/>
              <a:gd name="connsiteX19" fmla="*/ 1514475 w 1566862"/>
              <a:gd name="connsiteY19" fmla="*/ 423862 h 843801"/>
              <a:gd name="connsiteX20" fmla="*/ 1509712 w 1566862"/>
              <a:gd name="connsiteY20" fmla="*/ 409575 h 843801"/>
              <a:gd name="connsiteX21" fmla="*/ 1485900 w 1566862"/>
              <a:gd name="connsiteY21" fmla="*/ 390525 h 843801"/>
              <a:gd name="connsiteX22" fmla="*/ 1476375 w 1566862"/>
              <a:gd name="connsiteY22" fmla="*/ 376237 h 843801"/>
              <a:gd name="connsiteX23" fmla="*/ 1462087 w 1566862"/>
              <a:gd name="connsiteY23" fmla="*/ 366712 h 843801"/>
              <a:gd name="connsiteX24" fmla="*/ 1457325 w 1566862"/>
              <a:gd name="connsiteY24" fmla="*/ 352425 h 843801"/>
              <a:gd name="connsiteX25" fmla="*/ 1428750 w 1566862"/>
              <a:gd name="connsiteY25" fmla="*/ 333375 h 843801"/>
              <a:gd name="connsiteX26" fmla="*/ 1423987 w 1566862"/>
              <a:gd name="connsiteY26" fmla="*/ 319087 h 843801"/>
              <a:gd name="connsiteX27" fmla="*/ 1414462 w 1566862"/>
              <a:gd name="connsiteY27" fmla="*/ 304800 h 843801"/>
              <a:gd name="connsiteX28" fmla="*/ 1385887 w 1566862"/>
              <a:gd name="connsiteY28" fmla="*/ 280987 h 843801"/>
              <a:gd name="connsiteX29" fmla="*/ 1371600 w 1566862"/>
              <a:gd name="connsiteY29" fmla="*/ 276225 h 843801"/>
              <a:gd name="connsiteX30" fmla="*/ 1323975 w 1566862"/>
              <a:gd name="connsiteY30" fmla="*/ 252412 h 843801"/>
              <a:gd name="connsiteX31" fmla="*/ 1295400 w 1566862"/>
              <a:gd name="connsiteY31" fmla="*/ 233362 h 843801"/>
              <a:gd name="connsiteX32" fmla="*/ 1252537 w 1566862"/>
              <a:gd name="connsiteY32" fmla="*/ 214312 h 843801"/>
              <a:gd name="connsiteX33" fmla="*/ 1162050 w 1566862"/>
              <a:gd name="connsiteY33" fmla="*/ 133350 h 843801"/>
              <a:gd name="connsiteX34" fmla="*/ 1147762 w 1566862"/>
              <a:gd name="connsiteY34" fmla="*/ 128587 h 843801"/>
              <a:gd name="connsiteX35" fmla="*/ 1133475 w 1566862"/>
              <a:gd name="connsiteY35" fmla="*/ 123825 h 843801"/>
              <a:gd name="connsiteX36" fmla="*/ 1076325 w 1566862"/>
              <a:gd name="connsiteY36" fmla="*/ 80962 h 843801"/>
              <a:gd name="connsiteX37" fmla="*/ 1062037 w 1566862"/>
              <a:gd name="connsiteY37" fmla="*/ 76200 h 843801"/>
              <a:gd name="connsiteX38" fmla="*/ 1033462 w 1566862"/>
              <a:gd name="connsiteY38" fmla="*/ 57150 h 843801"/>
              <a:gd name="connsiteX39" fmla="*/ 1019175 w 1566862"/>
              <a:gd name="connsiteY39" fmla="*/ 47625 h 843801"/>
              <a:gd name="connsiteX40" fmla="*/ 990600 w 1566862"/>
              <a:gd name="connsiteY40" fmla="*/ 38100 h 843801"/>
              <a:gd name="connsiteX41" fmla="*/ 952500 w 1566862"/>
              <a:gd name="connsiteY41" fmla="*/ 28575 h 843801"/>
              <a:gd name="connsiteX42" fmla="*/ 823912 w 1566862"/>
              <a:gd name="connsiteY42" fmla="*/ 23812 h 843801"/>
              <a:gd name="connsiteX43" fmla="*/ 790575 w 1566862"/>
              <a:gd name="connsiteY43" fmla="*/ 14287 h 843801"/>
              <a:gd name="connsiteX44" fmla="*/ 762000 w 1566862"/>
              <a:gd name="connsiteY44" fmla="*/ 4762 h 843801"/>
              <a:gd name="connsiteX45" fmla="*/ 714375 w 1566862"/>
              <a:gd name="connsiteY45" fmla="*/ 0 h 843801"/>
              <a:gd name="connsiteX46" fmla="*/ 371475 w 1566862"/>
              <a:gd name="connsiteY46" fmla="*/ 4762 h 843801"/>
              <a:gd name="connsiteX47" fmla="*/ 319087 w 1566862"/>
              <a:gd name="connsiteY47" fmla="*/ 45244 h 843801"/>
              <a:gd name="connsiteX48" fmla="*/ 302419 w 1566862"/>
              <a:gd name="connsiteY48" fmla="*/ 76200 h 843801"/>
              <a:gd name="connsiteX49" fmla="*/ 276225 w 1566862"/>
              <a:gd name="connsiteY49" fmla="*/ 138112 h 843801"/>
              <a:gd name="connsiteX50" fmla="*/ 257175 w 1566862"/>
              <a:gd name="connsiteY50" fmla="*/ 180975 h 843801"/>
              <a:gd name="connsiteX51" fmla="*/ 242887 w 1566862"/>
              <a:gd name="connsiteY51" fmla="*/ 185737 h 843801"/>
              <a:gd name="connsiteX52" fmla="*/ 195262 w 1566862"/>
              <a:gd name="connsiteY52" fmla="*/ 180975 h 843801"/>
              <a:gd name="connsiteX53" fmla="*/ 166687 w 1566862"/>
              <a:gd name="connsiteY53" fmla="*/ 171450 h 843801"/>
              <a:gd name="connsiteX54" fmla="*/ 152400 w 1566862"/>
              <a:gd name="connsiteY54" fmla="*/ 166687 h 843801"/>
              <a:gd name="connsiteX55" fmla="*/ 76200 w 1566862"/>
              <a:gd name="connsiteY55" fmla="*/ 166687 h 843801"/>
              <a:gd name="connsiteX56" fmla="*/ 71437 w 1566862"/>
              <a:gd name="connsiteY56" fmla="*/ 247650 h 843801"/>
              <a:gd name="connsiteX57" fmla="*/ 38100 w 1566862"/>
              <a:gd name="connsiteY57" fmla="*/ 309562 h 843801"/>
              <a:gd name="connsiteX58" fmla="*/ 14287 w 1566862"/>
              <a:gd name="connsiteY58" fmla="*/ 352425 h 843801"/>
              <a:gd name="connsiteX59" fmla="*/ 0 w 1566862"/>
              <a:gd name="connsiteY59" fmla="*/ 481012 h 843801"/>
              <a:gd name="connsiteX60" fmla="*/ 4762 w 1566862"/>
              <a:gd name="connsiteY60" fmla="*/ 585787 h 843801"/>
              <a:gd name="connsiteX61" fmla="*/ 9525 w 1566862"/>
              <a:gd name="connsiteY61" fmla="*/ 600075 h 843801"/>
              <a:gd name="connsiteX62" fmla="*/ 52387 w 1566862"/>
              <a:gd name="connsiteY62" fmla="*/ 681037 h 843801"/>
              <a:gd name="connsiteX63" fmla="*/ 66675 w 1566862"/>
              <a:gd name="connsiteY63" fmla="*/ 685800 h 843801"/>
              <a:gd name="connsiteX64" fmla="*/ 152400 w 1566862"/>
              <a:gd name="connsiteY64" fmla="*/ 681037 h 843801"/>
              <a:gd name="connsiteX65" fmla="*/ 176212 w 1566862"/>
              <a:gd name="connsiteY65" fmla="*/ 661987 h 843801"/>
              <a:gd name="connsiteX66" fmla="*/ 209550 w 1566862"/>
              <a:gd name="connsiteY66" fmla="*/ 642937 h 843801"/>
              <a:gd name="connsiteX67" fmla="*/ 252412 w 1566862"/>
              <a:gd name="connsiteY67" fmla="*/ 647700 h 843801"/>
              <a:gd name="connsiteX68" fmla="*/ 328612 w 1566862"/>
              <a:gd name="connsiteY68" fmla="*/ 657225 h 843801"/>
              <a:gd name="connsiteX69" fmla="*/ 381000 w 1566862"/>
              <a:gd name="connsiteY69" fmla="*/ 671512 h 843801"/>
              <a:gd name="connsiteX70" fmla="*/ 433387 w 1566862"/>
              <a:gd name="connsiteY70" fmla="*/ 685800 h 843801"/>
              <a:gd name="connsiteX71" fmla="*/ 523875 w 1566862"/>
              <a:gd name="connsiteY71" fmla="*/ 700087 h 843801"/>
              <a:gd name="connsiteX72" fmla="*/ 538162 w 1566862"/>
              <a:gd name="connsiteY72" fmla="*/ 704850 h 843801"/>
              <a:gd name="connsiteX73" fmla="*/ 605790 w 1566862"/>
              <a:gd name="connsiteY73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38287 w 1566862"/>
              <a:gd name="connsiteY17" fmla="*/ 442912 h 843801"/>
              <a:gd name="connsiteX18" fmla="*/ 1528762 w 1566862"/>
              <a:gd name="connsiteY18" fmla="*/ 428625 h 843801"/>
              <a:gd name="connsiteX19" fmla="*/ 1514475 w 1566862"/>
              <a:gd name="connsiteY19" fmla="*/ 423862 h 843801"/>
              <a:gd name="connsiteX20" fmla="*/ 1509712 w 1566862"/>
              <a:gd name="connsiteY20" fmla="*/ 409575 h 843801"/>
              <a:gd name="connsiteX21" fmla="*/ 1485900 w 1566862"/>
              <a:gd name="connsiteY21" fmla="*/ 390525 h 843801"/>
              <a:gd name="connsiteX22" fmla="*/ 1476375 w 1566862"/>
              <a:gd name="connsiteY22" fmla="*/ 376237 h 843801"/>
              <a:gd name="connsiteX23" fmla="*/ 1462087 w 1566862"/>
              <a:gd name="connsiteY23" fmla="*/ 366712 h 843801"/>
              <a:gd name="connsiteX24" fmla="*/ 1457325 w 1566862"/>
              <a:gd name="connsiteY24" fmla="*/ 352425 h 843801"/>
              <a:gd name="connsiteX25" fmla="*/ 1428750 w 1566862"/>
              <a:gd name="connsiteY25" fmla="*/ 333375 h 843801"/>
              <a:gd name="connsiteX26" fmla="*/ 1423987 w 1566862"/>
              <a:gd name="connsiteY26" fmla="*/ 319087 h 843801"/>
              <a:gd name="connsiteX27" fmla="*/ 1414462 w 1566862"/>
              <a:gd name="connsiteY27" fmla="*/ 304800 h 843801"/>
              <a:gd name="connsiteX28" fmla="*/ 1385887 w 1566862"/>
              <a:gd name="connsiteY28" fmla="*/ 280987 h 843801"/>
              <a:gd name="connsiteX29" fmla="*/ 1371600 w 1566862"/>
              <a:gd name="connsiteY29" fmla="*/ 276225 h 843801"/>
              <a:gd name="connsiteX30" fmla="*/ 1323975 w 1566862"/>
              <a:gd name="connsiteY30" fmla="*/ 252412 h 843801"/>
              <a:gd name="connsiteX31" fmla="*/ 1295400 w 1566862"/>
              <a:gd name="connsiteY31" fmla="*/ 233362 h 843801"/>
              <a:gd name="connsiteX32" fmla="*/ 1252537 w 1566862"/>
              <a:gd name="connsiteY32" fmla="*/ 214312 h 843801"/>
              <a:gd name="connsiteX33" fmla="*/ 1162050 w 1566862"/>
              <a:gd name="connsiteY33" fmla="*/ 133350 h 843801"/>
              <a:gd name="connsiteX34" fmla="*/ 1147762 w 1566862"/>
              <a:gd name="connsiteY34" fmla="*/ 128587 h 843801"/>
              <a:gd name="connsiteX35" fmla="*/ 1076325 w 1566862"/>
              <a:gd name="connsiteY35" fmla="*/ 80962 h 843801"/>
              <a:gd name="connsiteX36" fmla="*/ 1062037 w 1566862"/>
              <a:gd name="connsiteY36" fmla="*/ 76200 h 843801"/>
              <a:gd name="connsiteX37" fmla="*/ 1033462 w 1566862"/>
              <a:gd name="connsiteY37" fmla="*/ 57150 h 843801"/>
              <a:gd name="connsiteX38" fmla="*/ 1019175 w 1566862"/>
              <a:gd name="connsiteY38" fmla="*/ 47625 h 843801"/>
              <a:gd name="connsiteX39" fmla="*/ 990600 w 1566862"/>
              <a:gd name="connsiteY39" fmla="*/ 38100 h 843801"/>
              <a:gd name="connsiteX40" fmla="*/ 952500 w 1566862"/>
              <a:gd name="connsiteY40" fmla="*/ 28575 h 843801"/>
              <a:gd name="connsiteX41" fmla="*/ 823912 w 1566862"/>
              <a:gd name="connsiteY41" fmla="*/ 23812 h 843801"/>
              <a:gd name="connsiteX42" fmla="*/ 790575 w 1566862"/>
              <a:gd name="connsiteY42" fmla="*/ 14287 h 843801"/>
              <a:gd name="connsiteX43" fmla="*/ 762000 w 1566862"/>
              <a:gd name="connsiteY43" fmla="*/ 4762 h 843801"/>
              <a:gd name="connsiteX44" fmla="*/ 714375 w 1566862"/>
              <a:gd name="connsiteY44" fmla="*/ 0 h 843801"/>
              <a:gd name="connsiteX45" fmla="*/ 371475 w 1566862"/>
              <a:gd name="connsiteY45" fmla="*/ 4762 h 843801"/>
              <a:gd name="connsiteX46" fmla="*/ 319087 w 1566862"/>
              <a:gd name="connsiteY46" fmla="*/ 45244 h 843801"/>
              <a:gd name="connsiteX47" fmla="*/ 302419 w 1566862"/>
              <a:gd name="connsiteY47" fmla="*/ 76200 h 843801"/>
              <a:gd name="connsiteX48" fmla="*/ 276225 w 1566862"/>
              <a:gd name="connsiteY48" fmla="*/ 138112 h 843801"/>
              <a:gd name="connsiteX49" fmla="*/ 257175 w 1566862"/>
              <a:gd name="connsiteY49" fmla="*/ 180975 h 843801"/>
              <a:gd name="connsiteX50" fmla="*/ 242887 w 1566862"/>
              <a:gd name="connsiteY50" fmla="*/ 185737 h 843801"/>
              <a:gd name="connsiteX51" fmla="*/ 195262 w 1566862"/>
              <a:gd name="connsiteY51" fmla="*/ 180975 h 843801"/>
              <a:gd name="connsiteX52" fmla="*/ 166687 w 1566862"/>
              <a:gd name="connsiteY52" fmla="*/ 171450 h 843801"/>
              <a:gd name="connsiteX53" fmla="*/ 152400 w 1566862"/>
              <a:gd name="connsiteY53" fmla="*/ 166687 h 843801"/>
              <a:gd name="connsiteX54" fmla="*/ 76200 w 1566862"/>
              <a:gd name="connsiteY54" fmla="*/ 166687 h 843801"/>
              <a:gd name="connsiteX55" fmla="*/ 71437 w 1566862"/>
              <a:gd name="connsiteY55" fmla="*/ 247650 h 843801"/>
              <a:gd name="connsiteX56" fmla="*/ 38100 w 1566862"/>
              <a:gd name="connsiteY56" fmla="*/ 309562 h 843801"/>
              <a:gd name="connsiteX57" fmla="*/ 14287 w 1566862"/>
              <a:gd name="connsiteY57" fmla="*/ 352425 h 843801"/>
              <a:gd name="connsiteX58" fmla="*/ 0 w 1566862"/>
              <a:gd name="connsiteY58" fmla="*/ 481012 h 843801"/>
              <a:gd name="connsiteX59" fmla="*/ 4762 w 1566862"/>
              <a:gd name="connsiteY59" fmla="*/ 585787 h 843801"/>
              <a:gd name="connsiteX60" fmla="*/ 9525 w 1566862"/>
              <a:gd name="connsiteY60" fmla="*/ 600075 h 843801"/>
              <a:gd name="connsiteX61" fmla="*/ 52387 w 1566862"/>
              <a:gd name="connsiteY61" fmla="*/ 681037 h 843801"/>
              <a:gd name="connsiteX62" fmla="*/ 66675 w 1566862"/>
              <a:gd name="connsiteY62" fmla="*/ 685800 h 843801"/>
              <a:gd name="connsiteX63" fmla="*/ 152400 w 1566862"/>
              <a:gd name="connsiteY63" fmla="*/ 681037 h 843801"/>
              <a:gd name="connsiteX64" fmla="*/ 176212 w 1566862"/>
              <a:gd name="connsiteY64" fmla="*/ 661987 h 843801"/>
              <a:gd name="connsiteX65" fmla="*/ 209550 w 1566862"/>
              <a:gd name="connsiteY65" fmla="*/ 642937 h 843801"/>
              <a:gd name="connsiteX66" fmla="*/ 252412 w 1566862"/>
              <a:gd name="connsiteY66" fmla="*/ 647700 h 843801"/>
              <a:gd name="connsiteX67" fmla="*/ 328612 w 1566862"/>
              <a:gd name="connsiteY67" fmla="*/ 657225 h 843801"/>
              <a:gd name="connsiteX68" fmla="*/ 381000 w 1566862"/>
              <a:gd name="connsiteY68" fmla="*/ 671512 h 843801"/>
              <a:gd name="connsiteX69" fmla="*/ 433387 w 1566862"/>
              <a:gd name="connsiteY69" fmla="*/ 685800 h 843801"/>
              <a:gd name="connsiteX70" fmla="*/ 523875 w 1566862"/>
              <a:gd name="connsiteY70" fmla="*/ 700087 h 843801"/>
              <a:gd name="connsiteX71" fmla="*/ 538162 w 1566862"/>
              <a:gd name="connsiteY71" fmla="*/ 704850 h 843801"/>
              <a:gd name="connsiteX72" fmla="*/ 605790 w 1566862"/>
              <a:gd name="connsiteY72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38287 w 1566862"/>
              <a:gd name="connsiteY17" fmla="*/ 442912 h 843801"/>
              <a:gd name="connsiteX18" fmla="*/ 1528762 w 1566862"/>
              <a:gd name="connsiteY18" fmla="*/ 428625 h 843801"/>
              <a:gd name="connsiteX19" fmla="*/ 1514475 w 1566862"/>
              <a:gd name="connsiteY19" fmla="*/ 423862 h 843801"/>
              <a:gd name="connsiteX20" fmla="*/ 1509712 w 1566862"/>
              <a:gd name="connsiteY20" fmla="*/ 409575 h 843801"/>
              <a:gd name="connsiteX21" fmla="*/ 1485900 w 1566862"/>
              <a:gd name="connsiteY21" fmla="*/ 390525 h 843801"/>
              <a:gd name="connsiteX22" fmla="*/ 1476375 w 1566862"/>
              <a:gd name="connsiteY22" fmla="*/ 376237 h 843801"/>
              <a:gd name="connsiteX23" fmla="*/ 1462087 w 1566862"/>
              <a:gd name="connsiteY23" fmla="*/ 366712 h 843801"/>
              <a:gd name="connsiteX24" fmla="*/ 1457325 w 1566862"/>
              <a:gd name="connsiteY24" fmla="*/ 352425 h 843801"/>
              <a:gd name="connsiteX25" fmla="*/ 1428750 w 1566862"/>
              <a:gd name="connsiteY25" fmla="*/ 333375 h 843801"/>
              <a:gd name="connsiteX26" fmla="*/ 1423987 w 1566862"/>
              <a:gd name="connsiteY26" fmla="*/ 319087 h 843801"/>
              <a:gd name="connsiteX27" fmla="*/ 1414462 w 1566862"/>
              <a:gd name="connsiteY27" fmla="*/ 304800 h 843801"/>
              <a:gd name="connsiteX28" fmla="*/ 1385887 w 1566862"/>
              <a:gd name="connsiteY28" fmla="*/ 280987 h 843801"/>
              <a:gd name="connsiteX29" fmla="*/ 1371600 w 1566862"/>
              <a:gd name="connsiteY29" fmla="*/ 276225 h 843801"/>
              <a:gd name="connsiteX30" fmla="*/ 1323975 w 1566862"/>
              <a:gd name="connsiteY30" fmla="*/ 252412 h 843801"/>
              <a:gd name="connsiteX31" fmla="*/ 1295400 w 1566862"/>
              <a:gd name="connsiteY31" fmla="*/ 233362 h 843801"/>
              <a:gd name="connsiteX32" fmla="*/ 1252537 w 1566862"/>
              <a:gd name="connsiteY32" fmla="*/ 214312 h 843801"/>
              <a:gd name="connsiteX33" fmla="*/ 1162050 w 1566862"/>
              <a:gd name="connsiteY33" fmla="*/ 133350 h 843801"/>
              <a:gd name="connsiteX34" fmla="*/ 1076325 w 1566862"/>
              <a:gd name="connsiteY34" fmla="*/ 80962 h 843801"/>
              <a:gd name="connsiteX35" fmla="*/ 1062037 w 1566862"/>
              <a:gd name="connsiteY35" fmla="*/ 76200 h 843801"/>
              <a:gd name="connsiteX36" fmla="*/ 1033462 w 1566862"/>
              <a:gd name="connsiteY36" fmla="*/ 57150 h 843801"/>
              <a:gd name="connsiteX37" fmla="*/ 1019175 w 1566862"/>
              <a:gd name="connsiteY37" fmla="*/ 47625 h 843801"/>
              <a:gd name="connsiteX38" fmla="*/ 990600 w 1566862"/>
              <a:gd name="connsiteY38" fmla="*/ 38100 h 843801"/>
              <a:gd name="connsiteX39" fmla="*/ 952500 w 1566862"/>
              <a:gd name="connsiteY39" fmla="*/ 28575 h 843801"/>
              <a:gd name="connsiteX40" fmla="*/ 823912 w 1566862"/>
              <a:gd name="connsiteY40" fmla="*/ 23812 h 843801"/>
              <a:gd name="connsiteX41" fmla="*/ 790575 w 1566862"/>
              <a:gd name="connsiteY41" fmla="*/ 14287 h 843801"/>
              <a:gd name="connsiteX42" fmla="*/ 762000 w 1566862"/>
              <a:gd name="connsiteY42" fmla="*/ 4762 h 843801"/>
              <a:gd name="connsiteX43" fmla="*/ 714375 w 1566862"/>
              <a:gd name="connsiteY43" fmla="*/ 0 h 843801"/>
              <a:gd name="connsiteX44" fmla="*/ 371475 w 1566862"/>
              <a:gd name="connsiteY44" fmla="*/ 4762 h 843801"/>
              <a:gd name="connsiteX45" fmla="*/ 319087 w 1566862"/>
              <a:gd name="connsiteY45" fmla="*/ 45244 h 843801"/>
              <a:gd name="connsiteX46" fmla="*/ 302419 w 1566862"/>
              <a:gd name="connsiteY46" fmla="*/ 76200 h 843801"/>
              <a:gd name="connsiteX47" fmla="*/ 276225 w 1566862"/>
              <a:gd name="connsiteY47" fmla="*/ 138112 h 843801"/>
              <a:gd name="connsiteX48" fmla="*/ 257175 w 1566862"/>
              <a:gd name="connsiteY48" fmla="*/ 180975 h 843801"/>
              <a:gd name="connsiteX49" fmla="*/ 242887 w 1566862"/>
              <a:gd name="connsiteY49" fmla="*/ 185737 h 843801"/>
              <a:gd name="connsiteX50" fmla="*/ 195262 w 1566862"/>
              <a:gd name="connsiteY50" fmla="*/ 180975 h 843801"/>
              <a:gd name="connsiteX51" fmla="*/ 166687 w 1566862"/>
              <a:gd name="connsiteY51" fmla="*/ 171450 h 843801"/>
              <a:gd name="connsiteX52" fmla="*/ 152400 w 1566862"/>
              <a:gd name="connsiteY52" fmla="*/ 166687 h 843801"/>
              <a:gd name="connsiteX53" fmla="*/ 76200 w 1566862"/>
              <a:gd name="connsiteY53" fmla="*/ 166687 h 843801"/>
              <a:gd name="connsiteX54" fmla="*/ 71437 w 1566862"/>
              <a:gd name="connsiteY54" fmla="*/ 247650 h 843801"/>
              <a:gd name="connsiteX55" fmla="*/ 38100 w 1566862"/>
              <a:gd name="connsiteY55" fmla="*/ 309562 h 843801"/>
              <a:gd name="connsiteX56" fmla="*/ 14287 w 1566862"/>
              <a:gd name="connsiteY56" fmla="*/ 352425 h 843801"/>
              <a:gd name="connsiteX57" fmla="*/ 0 w 1566862"/>
              <a:gd name="connsiteY57" fmla="*/ 481012 h 843801"/>
              <a:gd name="connsiteX58" fmla="*/ 4762 w 1566862"/>
              <a:gd name="connsiteY58" fmla="*/ 585787 h 843801"/>
              <a:gd name="connsiteX59" fmla="*/ 9525 w 1566862"/>
              <a:gd name="connsiteY59" fmla="*/ 600075 h 843801"/>
              <a:gd name="connsiteX60" fmla="*/ 52387 w 1566862"/>
              <a:gd name="connsiteY60" fmla="*/ 681037 h 843801"/>
              <a:gd name="connsiteX61" fmla="*/ 66675 w 1566862"/>
              <a:gd name="connsiteY61" fmla="*/ 685800 h 843801"/>
              <a:gd name="connsiteX62" fmla="*/ 152400 w 1566862"/>
              <a:gd name="connsiteY62" fmla="*/ 681037 h 843801"/>
              <a:gd name="connsiteX63" fmla="*/ 176212 w 1566862"/>
              <a:gd name="connsiteY63" fmla="*/ 661987 h 843801"/>
              <a:gd name="connsiteX64" fmla="*/ 209550 w 1566862"/>
              <a:gd name="connsiteY64" fmla="*/ 642937 h 843801"/>
              <a:gd name="connsiteX65" fmla="*/ 252412 w 1566862"/>
              <a:gd name="connsiteY65" fmla="*/ 647700 h 843801"/>
              <a:gd name="connsiteX66" fmla="*/ 328612 w 1566862"/>
              <a:gd name="connsiteY66" fmla="*/ 657225 h 843801"/>
              <a:gd name="connsiteX67" fmla="*/ 381000 w 1566862"/>
              <a:gd name="connsiteY67" fmla="*/ 671512 h 843801"/>
              <a:gd name="connsiteX68" fmla="*/ 433387 w 1566862"/>
              <a:gd name="connsiteY68" fmla="*/ 685800 h 843801"/>
              <a:gd name="connsiteX69" fmla="*/ 523875 w 1566862"/>
              <a:gd name="connsiteY69" fmla="*/ 700087 h 843801"/>
              <a:gd name="connsiteX70" fmla="*/ 538162 w 1566862"/>
              <a:gd name="connsiteY70" fmla="*/ 704850 h 843801"/>
              <a:gd name="connsiteX71" fmla="*/ 605790 w 1566862"/>
              <a:gd name="connsiteY71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38287 w 1566862"/>
              <a:gd name="connsiteY17" fmla="*/ 442912 h 843801"/>
              <a:gd name="connsiteX18" fmla="*/ 1528762 w 1566862"/>
              <a:gd name="connsiteY18" fmla="*/ 428625 h 843801"/>
              <a:gd name="connsiteX19" fmla="*/ 1514475 w 1566862"/>
              <a:gd name="connsiteY19" fmla="*/ 423862 h 843801"/>
              <a:gd name="connsiteX20" fmla="*/ 1509712 w 1566862"/>
              <a:gd name="connsiteY20" fmla="*/ 409575 h 843801"/>
              <a:gd name="connsiteX21" fmla="*/ 1485900 w 1566862"/>
              <a:gd name="connsiteY21" fmla="*/ 390525 h 843801"/>
              <a:gd name="connsiteX22" fmla="*/ 1476375 w 1566862"/>
              <a:gd name="connsiteY22" fmla="*/ 376237 h 843801"/>
              <a:gd name="connsiteX23" fmla="*/ 1462087 w 1566862"/>
              <a:gd name="connsiteY23" fmla="*/ 366712 h 843801"/>
              <a:gd name="connsiteX24" fmla="*/ 1457325 w 1566862"/>
              <a:gd name="connsiteY24" fmla="*/ 352425 h 843801"/>
              <a:gd name="connsiteX25" fmla="*/ 1428750 w 1566862"/>
              <a:gd name="connsiteY25" fmla="*/ 333375 h 843801"/>
              <a:gd name="connsiteX26" fmla="*/ 1423987 w 1566862"/>
              <a:gd name="connsiteY26" fmla="*/ 319087 h 843801"/>
              <a:gd name="connsiteX27" fmla="*/ 1414462 w 1566862"/>
              <a:gd name="connsiteY27" fmla="*/ 304800 h 843801"/>
              <a:gd name="connsiteX28" fmla="*/ 1385887 w 1566862"/>
              <a:gd name="connsiteY28" fmla="*/ 280987 h 843801"/>
              <a:gd name="connsiteX29" fmla="*/ 1371600 w 1566862"/>
              <a:gd name="connsiteY29" fmla="*/ 276225 h 843801"/>
              <a:gd name="connsiteX30" fmla="*/ 1323975 w 1566862"/>
              <a:gd name="connsiteY30" fmla="*/ 252412 h 843801"/>
              <a:gd name="connsiteX31" fmla="*/ 1295400 w 1566862"/>
              <a:gd name="connsiteY31" fmla="*/ 233362 h 843801"/>
              <a:gd name="connsiteX32" fmla="*/ 1252537 w 1566862"/>
              <a:gd name="connsiteY32" fmla="*/ 214312 h 843801"/>
              <a:gd name="connsiteX33" fmla="*/ 1076325 w 1566862"/>
              <a:gd name="connsiteY33" fmla="*/ 80962 h 843801"/>
              <a:gd name="connsiteX34" fmla="*/ 1062037 w 1566862"/>
              <a:gd name="connsiteY34" fmla="*/ 76200 h 843801"/>
              <a:gd name="connsiteX35" fmla="*/ 1033462 w 1566862"/>
              <a:gd name="connsiteY35" fmla="*/ 57150 h 843801"/>
              <a:gd name="connsiteX36" fmla="*/ 1019175 w 1566862"/>
              <a:gd name="connsiteY36" fmla="*/ 47625 h 843801"/>
              <a:gd name="connsiteX37" fmla="*/ 990600 w 1566862"/>
              <a:gd name="connsiteY37" fmla="*/ 38100 h 843801"/>
              <a:gd name="connsiteX38" fmla="*/ 952500 w 1566862"/>
              <a:gd name="connsiteY38" fmla="*/ 28575 h 843801"/>
              <a:gd name="connsiteX39" fmla="*/ 823912 w 1566862"/>
              <a:gd name="connsiteY39" fmla="*/ 23812 h 843801"/>
              <a:gd name="connsiteX40" fmla="*/ 790575 w 1566862"/>
              <a:gd name="connsiteY40" fmla="*/ 14287 h 843801"/>
              <a:gd name="connsiteX41" fmla="*/ 762000 w 1566862"/>
              <a:gd name="connsiteY41" fmla="*/ 4762 h 843801"/>
              <a:gd name="connsiteX42" fmla="*/ 714375 w 1566862"/>
              <a:gd name="connsiteY42" fmla="*/ 0 h 843801"/>
              <a:gd name="connsiteX43" fmla="*/ 371475 w 1566862"/>
              <a:gd name="connsiteY43" fmla="*/ 4762 h 843801"/>
              <a:gd name="connsiteX44" fmla="*/ 319087 w 1566862"/>
              <a:gd name="connsiteY44" fmla="*/ 45244 h 843801"/>
              <a:gd name="connsiteX45" fmla="*/ 302419 w 1566862"/>
              <a:gd name="connsiteY45" fmla="*/ 76200 h 843801"/>
              <a:gd name="connsiteX46" fmla="*/ 276225 w 1566862"/>
              <a:gd name="connsiteY46" fmla="*/ 138112 h 843801"/>
              <a:gd name="connsiteX47" fmla="*/ 257175 w 1566862"/>
              <a:gd name="connsiteY47" fmla="*/ 180975 h 843801"/>
              <a:gd name="connsiteX48" fmla="*/ 242887 w 1566862"/>
              <a:gd name="connsiteY48" fmla="*/ 185737 h 843801"/>
              <a:gd name="connsiteX49" fmla="*/ 195262 w 1566862"/>
              <a:gd name="connsiteY49" fmla="*/ 180975 h 843801"/>
              <a:gd name="connsiteX50" fmla="*/ 166687 w 1566862"/>
              <a:gd name="connsiteY50" fmla="*/ 171450 h 843801"/>
              <a:gd name="connsiteX51" fmla="*/ 152400 w 1566862"/>
              <a:gd name="connsiteY51" fmla="*/ 166687 h 843801"/>
              <a:gd name="connsiteX52" fmla="*/ 76200 w 1566862"/>
              <a:gd name="connsiteY52" fmla="*/ 166687 h 843801"/>
              <a:gd name="connsiteX53" fmla="*/ 71437 w 1566862"/>
              <a:gd name="connsiteY53" fmla="*/ 247650 h 843801"/>
              <a:gd name="connsiteX54" fmla="*/ 38100 w 1566862"/>
              <a:gd name="connsiteY54" fmla="*/ 309562 h 843801"/>
              <a:gd name="connsiteX55" fmla="*/ 14287 w 1566862"/>
              <a:gd name="connsiteY55" fmla="*/ 352425 h 843801"/>
              <a:gd name="connsiteX56" fmla="*/ 0 w 1566862"/>
              <a:gd name="connsiteY56" fmla="*/ 481012 h 843801"/>
              <a:gd name="connsiteX57" fmla="*/ 4762 w 1566862"/>
              <a:gd name="connsiteY57" fmla="*/ 585787 h 843801"/>
              <a:gd name="connsiteX58" fmla="*/ 9525 w 1566862"/>
              <a:gd name="connsiteY58" fmla="*/ 600075 h 843801"/>
              <a:gd name="connsiteX59" fmla="*/ 52387 w 1566862"/>
              <a:gd name="connsiteY59" fmla="*/ 681037 h 843801"/>
              <a:gd name="connsiteX60" fmla="*/ 66675 w 1566862"/>
              <a:gd name="connsiteY60" fmla="*/ 685800 h 843801"/>
              <a:gd name="connsiteX61" fmla="*/ 152400 w 1566862"/>
              <a:gd name="connsiteY61" fmla="*/ 681037 h 843801"/>
              <a:gd name="connsiteX62" fmla="*/ 176212 w 1566862"/>
              <a:gd name="connsiteY62" fmla="*/ 661987 h 843801"/>
              <a:gd name="connsiteX63" fmla="*/ 209550 w 1566862"/>
              <a:gd name="connsiteY63" fmla="*/ 642937 h 843801"/>
              <a:gd name="connsiteX64" fmla="*/ 252412 w 1566862"/>
              <a:gd name="connsiteY64" fmla="*/ 647700 h 843801"/>
              <a:gd name="connsiteX65" fmla="*/ 328612 w 1566862"/>
              <a:gd name="connsiteY65" fmla="*/ 657225 h 843801"/>
              <a:gd name="connsiteX66" fmla="*/ 381000 w 1566862"/>
              <a:gd name="connsiteY66" fmla="*/ 671512 h 843801"/>
              <a:gd name="connsiteX67" fmla="*/ 433387 w 1566862"/>
              <a:gd name="connsiteY67" fmla="*/ 685800 h 843801"/>
              <a:gd name="connsiteX68" fmla="*/ 523875 w 1566862"/>
              <a:gd name="connsiteY68" fmla="*/ 700087 h 843801"/>
              <a:gd name="connsiteX69" fmla="*/ 538162 w 1566862"/>
              <a:gd name="connsiteY69" fmla="*/ 704850 h 843801"/>
              <a:gd name="connsiteX70" fmla="*/ 605790 w 1566862"/>
              <a:gd name="connsiteY70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38287 w 1566862"/>
              <a:gd name="connsiteY17" fmla="*/ 442912 h 843801"/>
              <a:gd name="connsiteX18" fmla="*/ 1528762 w 1566862"/>
              <a:gd name="connsiteY18" fmla="*/ 428625 h 843801"/>
              <a:gd name="connsiteX19" fmla="*/ 1514475 w 1566862"/>
              <a:gd name="connsiteY19" fmla="*/ 423862 h 843801"/>
              <a:gd name="connsiteX20" fmla="*/ 1509712 w 1566862"/>
              <a:gd name="connsiteY20" fmla="*/ 409575 h 843801"/>
              <a:gd name="connsiteX21" fmla="*/ 1485900 w 1566862"/>
              <a:gd name="connsiteY21" fmla="*/ 390525 h 843801"/>
              <a:gd name="connsiteX22" fmla="*/ 1476375 w 1566862"/>
              <a:gd name="connsiteY22" fmla="*/ 376237 h 843801"/>
              <a:gd name="connsiteX23" fmla="*/ 1462087 w 1566862"/>
              <a:gd name="connsiteY23" fmla="*/ 366712 h 843801"/>
              <a:gd name="connsiteX24" fmla="*/ 1457325 w 1566862"/>
              <a:gd name="connsiteY24" fmla="*/ 352425 h 843801"/>
              <a:gd name="connsiteX25" fmla="*/ 1428750 w 1566862"/>
              <a:gd name="connsiteY25" fmla="*/ 333375 h 843801"/>
              <a:gd name="connsiteX26" fmla="*/ 1423987 w 1566862"/>
              <a:gd name="connsiteY26" fmla="*/ 319087 h 843801"/>
              <a:gd name="connsiteX27" fmla="*/ 1414462 w 1566862"/>
              <a:gd name="connsiteY27" fmla="*/ 304800 h 843801"/>
              <a:gd name="connsiteX28" fmla="*/ 1371600 w 1566862"/>
              <a:gd name="connsiteY28" fmla="*/ 276225 h 843801"/>
              <a:gd name="connsiteX29" fmla="*/ 1323975 w 1566862"/>
              <a:gd name="connsiteY29" fmla="*/ 252412 h 843801"/>
              <a:gd name="connsiteX30" fmla="*/ 1295400 w 1566862"/>
              <a:gd name="connsiteY30" fmla="*/ 233362 h 843801"/>
              <a:gd name="connsiteX31" fmla="*/ 1252537 w 1566862"/>
              <a:gd name="connsiteY31" fmla="*/ 214312 h 843801"/>
              <a:gd name="connsiteX32" fmla="*/ 1076325 w 1566862"/>
              <a:gd name="connsiteY32" fmla="*/ 80962 h 843801"/>
              <a:gd name="connsiteX33" fmla="*/ 1062037 w 1566862"/>
              <a:gd name="connsiteY33" fmla="*/ 76200 h 843801"/>
              <a:gd name="connsiteX34" fmla="*/ 1033462 w 1566862"/>
              <a:gd name="connsiteY34" fmla="*/ 57150 h 843801"/>
              <a:gd name="connsiteX35" fmla="*/ 1019175 w 1566862"/>
              <a:gd name="connsiteY35" fmla="*/ 47625 h 843801"/>
              <a:gd name="connsiteX36" fmla="*/ 990600 w 1566862"/>
              <a:gd name="connsiteY36" fmla="*/ 38100 h 843801"/>
              <a:gd name="connsiteX37" fmla="*/ 952500 w 1566862"/>
              <a:gd name="connsiteY37" fmla="*/ 28575 h 843801"/>
              <a:gd name="connsiteX38" fmla="*/ 823912 w 1566862"/>
              <a:gd name="connsiteY38" fmla="*/ 23812 h 843801"/>
              <a:gd name="connsiteX39" fmla="*/ 790575 w 1566862"/>
              <a:gd name="connsiteY39" fmla="*/ 14287 h 843801"/>
              <a:gd name="connsiteX40" fmla="*/ 762000 w 1566862"/>
              <a:gd name="connsiteY40" fmla="*/ 4762 h 843801"/>
              <a:gd name="connsiteX41" fmla="*/ 714375 w 1566862"/>
              <a:gd name="connsiteY41" fmla="*/ 0 h 843801"/>
              <a:gd name="connsiteX42" fmla="*/ 371475 w 1566862"/>
              <a:gd name="connsiteY42" fmla="*/ 4762 h 843801"/>
              <a:gd name="connsiteX43" fmla="*/ 319087 w 1566862"/>
              <a:gd name="connsiteY43" fmla="*/ 45244 h 843801"/>
              <a:gd name="connsiteX44" fmla="*/ 302419 w 1566862"/>
              <a:gd name="connsiteY44" fmla="*/ 76200 h 843801"/>
              <a:gd name="connsiteX45" fmla="*/ 276225 w 1566862"/>
              <a:gd name="connsiteY45" fmla="*/ 138112 h 843801"/>
              <a:gd name="connsiteX46" fmla="*/ 257175 w 1566862"/>
              <a:gd name="connsiteY46" fmla="*/ 180975 h 843801"/>
              <a:gd name="connsiteX47" fmla="*/ 242887 w 1566862"/>
              <a:gd name="connsiteY47" fmla="*/ 185737 h 843801"/>
              <a:gd name="connsiteX48" fmla="*/ 195262 w 1566862"/>
              <a:gd name="connsiteY48" fmla="*/ 180975 h 843801"/>
              <a:gd name="connsiteX49" fmla="*/ 166687 w 1566862"/>
              <a:gd name="connsiteY49" fmla="*/ 171450 h 843801"/>
              <a:gd name="connsiteX50" fmla="*/ 152400 w 1566862"/>
              <a:gd name="connsiteY50" fmla="*/ 166687 h 843801"/>
              <a:gd name="connsiteX51" fmla="*/ 76200 w 1566862"/>
              <a:gd name="connsiteY51" fmla="*/ 166687 h 843801"/>
              <a:gd name="connsiteX52" fmla="*/ 71437 w 1566862"/>
              <a:gd name="connsiteY52" fmla="*/ 247650 h 843801"/>
              <a:gd name="connsiteX53" fmla="*/ 38100 w 1566862"/>
              <a:gd name="connsiteY53" fmla="*/ 309562 h 843801"/>
              <a:gd name="connsiteX54" fmla="*/ 14287 w 1566862"/>
              <a:gd name="connsiteY54" fmla="*/ 352425 h 843801"/>
              <a:gd name="connsiteX55" fmla="*/ 0 w 1566862"/>
              <a:gd name="connsiteY55" fmla="*/ 481012 h 843801"/>
              <a:gd name="connsiteX56" fmla="*/ 4762 w 1566862"/>
              <a:gd name="connsiteY56" fmla="*/ 585787 h 843801"/>
              <a:gd name="connsiteX57" fmla="*/ 9525 w 1566862"/>
              <a:gd name="connsiteY57" fmla="*/ 600075 h 843801"/>
              <a:gd name="connsiteX58" fmla="*/ 52387 w 1566862"/>
              <a:gd name="connsiteY58" fmla="*/ 681037 h 843801"/>
              <a:gd name="connsiteX59" fmla="*/ 66675 w 1566862"/>
              <a:gd name="connsiteY59" fmla="*/ 685800 h 843801"/>
              <a:gd name="connsiteX60" fmla="*/ 152400 w 1566862"/>
              <a:gd name="connsiteY60" fmla="*/ 681037 h 843801"/>
              <a:gd name="connsiteX61" fmla="*/ 176212 w 1566862"/>
              <a:gd name="connsiteY61" fmla="*/ 661987 h 843801"/>
              <a:gd name="connsiteX62" fmla="*/ 209550 w 1566862"/>
              <a:gd name="connsiteY62" fmla="*/ 642937 h 843801"/>
              <a:gd name="connsiteX63" fmla="*/ 252412 w 1566862"/>
              <a:gd name="connsiteY63" fmla="*/ 647700 h 843801"/>
              <a:gd name="connsiteX64" fmla="*/ 328612 w 1566862"/>
              <a:gd name="connsiteY64" fmla="*/ 657225 h 843801"/>
              <a:gd name="connsiteX65" fmla="*/ 381000 w 1566862"/>
              <a:gd name="connsiteY65" fmla="*/ 671512 h 843801"/>
              <a:gd name="connsiteX66" fmla="*/ 433387 w 1566862"/>
              <a:gd name="connsiteY66" fmla="*/ 685800 h 843801"/>
              <a:gd name="connsiteX67" fmla="*/ 523875 w 1566862"/>
              <a:gd name="connsiteY67" fmla="*/ 700087 h 843801"/>
              <a:gd name="connsiteX68" fmla="*/ 538162 w 1566862"/>
              <a:gd name="connsiteY68" fmla="*/ 704850 h 843801"/>
              <a:gd name="connsiteX69" fmla="*/ 605790 w 1566862"/>
              <a:gd name="connsiteY69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38287 w 1566862"/>
              <a:gd name="connsiteY17" fmla="*/ 442912 h 843801"/>
              <a:gd name="connsiteX18" fmla="*/ 1528762 w 1566862"/>
              <a:gd name="connsiteY18" fmla="*/ 428625 h 843801"/>
              <a:gd name="connsiteX19" fmla="*/ 1514475 w 1566862"/>
              <a:gd name="connsiteY19" fmla="*/ 423862 h 843801"/>
              <a:gd name="connsiteX20" fmla="*/ 1509712 w 1566862"/>
              <a:gd name="connsiteY20" fmla="*/ 409575 h 843801"/>
              <a:gd name="connsiteX21" fmla="*/ 1485900 w 1566862"/>
              <a:gd name="connsiteY21" fmla="*/ 390525 h 843801"/>
              <a:gd name="connsiteX22" fmla="*/ 1476375 w 1566862"/>
              <a:gd name="connsiteY22" fmla="*/ 376237 h 843801"/>
              <a:gd name="connsiteX23" fmla="*/ 1462087 w 1566862"/>
              <a:gd name="connsiteY23" fmla="*/ 366712 h 843801"/>
              <a:gd name="connsiteX24" fmla="*/ 1457325 w 1566862"/>
              <a:gd name="connsiteY24" fmla="*/ 352425 h 843801"/>
              <a:gd name="connsiteX25" fmla="*/ 1428750 w 1566862"/>
              <a:gd name="connsiteY25" fmla="*/ 333375 h 843801"/>
              <a:gd name="connsiteX26" fmla="*/ 1423987 w 1566862"/>
              <a:gd name="connsiteY26" fmla="*/ 319087 h 843801"/>
              <a:gd name="connsiteX27" fmla="*/ 1371600 w 1566862"/>
              <a:gd name="connsiteY27" fmla="*/ 276225 h 843801"/>
              <a:gd name="connsiteX28" fmla="*/ 1323975 w 1566862"/>
              <a:gd name="connsiteY28" fmla="*/ 252412 h 843801"/>
              <a:gd name="connsiteX29" fmla="*/ 1295400 w 1566862"/>
              <a:gd name="connsiteY29" fmla="*/ 233362 h 843801"/>
              <a:gd name="connsiteX30" fmla="*/ 1252537 w 1566862"/>
              <a:gd name="connsiteY30" fmla="*/ 214312 h 843801"/>
              <a:gd name="connsiteX31" fmla="*/ 1076325 w 1566862"/>
              <a:gd name="connsiteY31" fmla="*/ 80962 h 843801"/>
              <a:gd name="connsiteX32" fmla="*/ 1062037 w 1566862"/>
              <a:gd name="connsiteY32" fmla="*/ 76200 h 843801"/>
              <a:gd name="connsiteX33" fmla="*/ 1033462 w 1566862"/>
              <a:gd name="connsiteY33" fmla="*/ 57150 h 843801"/>
              <a:gd name="connsiteX34" fmla="*/ 1019175 w 1566862"/>
              <a:gd name="connsiteY34" fmla="*/ 47625 h 843801"/>
              <a:gd name="connsiteX35" fmla="*/ 990600 w 1566862"/>
              <a:gd name="connsiteY35" fmla="*/ 38100 h 843801"/>
              <a:gd name="connsiteX36" fmla="*/ 952500 w 1566862"/>
              <a:gd name="connsiteY36" fmla="*/ 28575 h 843801"/>
              <a:gd name="connsiteX37" fmla="*/ 823912 w 1566862"/>
              <a:gd name="connsiteY37" fmla="*/ 23812 h 843801"/>
              <a:gd name="connsiteX38" fmla="*/ 790575 w 1566862"/>
              <a:gd name="connsiteY38" fmla="*/ 14287 h 843801"/>
              <a:gd name="connsiteX39" fmla="*/ 762000 w 1566862"/>
              <a:gd name="connsiteY39" fmla="*/ 4762 h 843801"/>
              <a:gd name="connsiteX40" fmla="*/ 714375 w 1566862"/>
              <a:gd name="connsiteY40" fmla="*/ 0 h 843801"/>
              <a:gd name="connsiteX41" fmla="*/ 371475 w 1566862"/>
              <a:gd name="connsiteY41" fmla="*/ 4762 h 843801"/>
              <a:gd name="connsiteX42" fmla="*/ 319087 w 1566862"/>
              <a:gd name="connsiteY42" fmla="*/ 45244 h 843801"/>
              <a:gd name="connsiteX43" fmla="*/ 302419 w 1566862"/>
              <a:gd name="connsiteY43" fmla="*/ 76200 h 843801"/>
              <a:gd name="connsiteX44" fmla="*/ 276225 w 1566862"/>
              <a:gd name="connsiteY44" fmla="*/ 138112 h 843801"/>
              <a:gd name="connsiteX45" fmla="*/ 257175 w 1566862"/>
              <a:gd name="connsiteY45" fmla="*/ 180975 h 843801"/>
              <a:gd name="connsiteX46" fmla="*/ 242887 w 1566862"/>
              <a:gd name="connsiteY46" fmla="*/ 185737 h 843801"/>
              <a:gd name="connsiteX47" fmla="*/ 195262 w 1566862"/>
              <a:gd name="connsiteY47" fmla="*/ 180975 h 843801"/>
              <a:gd name="connsiteX48" fmla="*/ 166687 w 1566862"/>
              <a:gd name="connsiteY48" fmla="*/ 171450 h 843801"/>
              <a:gd name="connsiteX49" fmla="*/ 152400 w 1566862"/>
              <a:gd name="connsiteY49" fmla="*/ 166687 h 843801"/>
              <a:gd name="connsiteX50" fmla="*/ 76200 w 1566862"/>
              <a:gd name="connsiteY50" fmla="*/ 166687 h 843801"/>
              <a:gd name="connsiteX51" fmla="*/ 71437 w 1566862"/>
              <a:gd name="connsiteY51" fmla="*/ 247650 h 843801"/>
              <a:gd name="connsiteX52" fmla="*/ 38100 w 1566862"/>
              <a:gd name="connsiteY52" fmla="*/ 309562 h 843801"/>
              <a:gd name="connsiteX53" fmla="*/ 14287 w 1566862"/>
              <a:gd name="connsiteY53" fmla="*/ 352425 h 843801"/>
              <a:gd name="connsiteX54" fmla="*/ 0 w 1566862"/>
              <a:gd name="connsiteY54" fmla="*/ 481012 h 843801"/>
              <a:gd name="connsiteX55" fmla="*/ 4762 w 1566862"/>
              <a:gd name="connsiteY55" fmla="*/ 585787 h 843801"/>
              <a:gd name="connsiteX56" fmla="*/ 9525 w 1566862"/>
              <a:gd name="connsiteY56" fmla="*/ 600075 h 843801"/>
              <a:gd name="connsiteX57" fmla="*/ 52387 w 1566862"/>
              <a:gd name="connsiteY57" fmla="*/ 681037 h 843801"/>
              <a:gd name="connsiteX58" fmla="*/ 66675 w 1566862"/>
              <a:gd name="connsiteY58" fmla="*/ 685800 h 843801"/>
              <a:gd name="connsiteX59" fmla="*/ 152400 w 1566862"/>
              <a:gd name="connsiteY59" fmla="*/ 681037 h 843801"/>
              <a:gd name="connsiteX60" fmla="*/ 176212 w 1566862"/>
              <a:gd name="connsiteY60" fmla="*/ 661987 h 843801"/>
              <a:gd name="connsiteX61" fmla="*/ 209550 w 1566862"/>
              <a:gd name="connsiteY61" fmla="*/ 642937 h 843801"/>
              <a:gd name="connsiteX62" fmla="*/ 252412 w 1566862"/>
              <a:gd name="connsiteY62" fmla="*/ 647700 h 843801"/>
              <a:gd name="connsiteX63" fmla="*/ 328612 w 1566862"/>
              <a:gd name="connsiteY63" fmla="*/ 657225 h 843801"/>
              <a:gd name="connsiteX64" fmla="*/ 381000 w 1566862"/>
              <a:gd name="connsiteY64" fmla="*/ 671512 h 843801"/>
              <a:gd name="connsiteX65" fmla="*/ 433387 w 1566862"/>
              <a:gd name="connsiteY65" fmla="*/ 685800 h 843801"/>
              <a:gd name="connsiteX66" fmla="*/ 523875 w 1566862"/>
              <a:gd name="connsiteY66" fmla="*/ 700087 h 843801"/>
              <a:gd name="connsiteX67" fmla="*/ 538162 w 1566862"/>
              <a:gd name="connsiteY67" fmla="*/ 704850 h 843801"/>
              <a:gd name="connsiteX68" fmla="*/ 605790 w 1566862"/>
              <a:gd name="connsiteY68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38287 w 1566862"/>
              <a:gd name="connsiteY17" fmla="*/ 442912 h 843801"/>
              <a:gd name="connsiteX18" fmla="*/ 1528762 w 1566862"/>
              <a:gd name="connsiteY18" fmla="*/ 428625 h 843801"/>
              <a:gd name="connsiteX19" fmla="*/ 1514475 w 1566862"/>
              <a:gd name="connsiteY19" fmla="*/ 423862 h 843801"/>
              <a:gd name="connsiteX20" fmla="*/ 1509712 w 1566862"/>
              <a:gd name="connsiteY20" fmla="*/ 409575 h 843801"/>
              <a:gd name="connsiteX21" fmla="*/ 1485900 w 1566862"/>
              <a:gd name="connsiteY21" fmla="*/ 390525 h 843801"/>
              <a:gd name="connsiteX22" fmla="*/ 1476375 w 1566862"/>
              <a:gd name="connsiteY22" fmla="*/ 376237 h 843801"/>
              <a:gd name="connsiteX23" fmla="*/ 1462087 w 1566862"/>
              <a:gd name="connsiteY23" fmla="*/ 366712 h 843801"/>
              <a:gd name="connsiteX24" fmla="*/ 1457325 w 1566862"/>
              <a:gd name="connsiteY24" fmla="*/ 352425 h 843801"/>
              <a:gd name="connsiteX25" fmla="*/ 1428750 w 1566862"/>
              <a:gd name="connsiteY25" fmla="*/ 333375 h 843801"/>
              <a:gd name="connsiteX26" fmla="*/ 1423987 w 1566862"/>
              <a:gd name="connsiteY26" fmla="*/ 319087 h 843801"/>
              <a:gd name="connsiteX27" fmla="*/ 1323975 w 1566862"/>
              <a:gd name="connsiteY27" fmla="*/ 252412 h 843801"/>
              <a:gd name="connsiteX28" fmla="*/ 1295400 w 1566862"/>
              <a:gd name="connsiteY28" fmla="*/ 233362 h 843801"/>
              <a:gd name="connsiteX29" fmla="*/ 1252537 w 1566862"/>
              <a:gd name="connsiteY29" fmla="*/ 214312 h 843801"/>
              <a:gd name="connsiteX30" fmla="*/ 1076325 w 1566862"/>
              <a:gd name="connsiteY30" fmla="*/ 80962 h 843801"/>
              <a:gd name="connsiteX31" fmla="*/ 1062037 w 1566862"/>
              <a:gd name="connsiteY31" fmla="*/ 76200 h 843801"/>
              <a:gd name="connsiteX32" fmla="*/ 1033462 w 1566862"/>
              <a:gd name="connsiteY32" fmla="*/ 57150 h 843801"/>
              <a:gd name="connsiteX33" fmla="*/ 1019175 w 1566862"/>
              <a:gd name="connsiteY33" fmla="*/ 47625 h 843801"/>
              <a:gd name="connsiteX34" fmla="*/ 990600 w 1566862"/>
              <a:gd name="connsiteY34" fmla="*/ 38100 h 843801"/>
              <a:gd name="connsiteX35" fmla="*/ 952500 w 1566862"/>
              <a:gd name="connsiteY35" fmla="*/ 28575 h 843801"/>
              <a:gd name="connsiteX36" fmla="*/ 823912 w 1566862"/>
              <a:gd name="connsiteY36" fmla="*/ 23812 h 843801"/>
              <a:gd name="connsiteX37" fmla="*/ 790575 w 1566862"/>
              <a:gd name="connsiteY37" fmla="*/ 14287 h 843801"/>
              <a:gd name="connsiteX38" fmla="*/ 762000 w 1566862"/>
              <a:gd name="connsiteY38" fmla="*/ 4762 h 843801"/>
              <a:gd name="connsiteX39" fmla="*/ 714375 w 1566862"/>
              <a:gd name="connsiteY39" fmla="*/ 0 h 843801"/>
              <a:gd name="connsiteX40" fmla="*/ 371475 w 1566862"/>
              <a:gd name="connsiteY40" fmla="*/ 4762 h 843801"/>
              <a:gd name="connsiteX41" fmla="*/ 319087 w 1566862"/>
              <a:gd name="connsiteY41" fmla="*/ 45244 h 843801"/>
              <a:gd name="connsiteX42" fmla="*/ 302419 w 1566862"/>
              <a:gd name="connsiteY42" fmla="*/ 76200 h 843801"/>
              <a:gd name="connsiteX43" fmla="*/ 276225 w 1566862"/>
              <a:gd name="connsiteY43" fmla="*/ 138112 h 843801"/>
              <a:gd name="connsiteX44" fmla="*/ 257175 w 1566862"/>
              <a:gd name="connsiteY44" fmla="*/ 180975 h 843801"/>
              <a:gd name="connsiteX45" fmla="*/ 242887 w 1566862"/>
              <a:gd name="connsiteY45" fmla="*/ 185737 h 843801"/>
              <a:gd name="connsiteX46" fmla="*/ 195262 w 1566862"/>
              <a:gd name="connsiteY46" fmla="*/ 180975 h 843801"/>
              <a:gd name="connsiteX47" fmla="*/ 166687 w 1566862"/>
              <a:gd name="connsiteY47" fmla="*/ 171450 h 843801"/>
              <a:gd name="connsiteX48" fmla="*/ 152400 w 1566862"/>
              <a:gd name="connsiteY48" fmla="*/ 166687 h 843801"/>
              <a:gd name="connsiteX49" fmla="*/ 76200 w 1566862"/>
              <a:gd name="connsiteY49" fmla="*/ 166687 h 843801"/>
              <a:gd name="connsiteX50" fmla="*/ 71437 w 1566862"/>
              <a:gd name="connsiteY50" fmla="*/ 247650 h 843801"/>
              <a:gd name="connsiteX51" fmla="*/ 38100 w 1566862"/>
              <a:gd name="connsiteY51" fmla="*/ 309562 h 843801"/>
              <a:gd name="connsiteX52" fmla="*/ 14287 w 1566862"/>
              <a:gd name="connsiteY52" fmla="*/ 352425 h 843801"/>
              <a:gd name="connsiteX53" fmla="*/ 0 w 1566862"/>
              <a:gd name="connsiteY53" fmla="*/ 481012 h 843801"/>
              <a:gd name="connsiteX54" fmla="*/ 4762 w 1566862"/>
              <a:gd name="connsiteY54" fmla="*/ 585787 h 843801"/>
              <a:gd name="connsiteX55" fmla="*/ 9525 w 1566862"/>
              <a:gd name="connsiteY55" fmla="*/ 600075 h 843801"/>
              <a:gd name="connsiteX56" fmla="*/ 52387 w 1566862"/>
              <a:gd name="connsiteY56" fmla="*/ 681037 h 843801"/>
              <a:gd name="connsiteX57" fmla="*/ 66675 w 1566862"/>
              <a:gd name="connsiteY57" fmla="*/ 685800 h 843801"/>
              <a:gd name="connsiteX58" fmla="*/ 152400 w 1566862"/>
              <a:gd name="connsiteY58" fmla="*/ 681037 h 843801"/>
              <a:gd name="connsiteX59" fmla="*/ 176212 w 1566862"/>
              <a:gd name="connsiteY59" fmla="*/ 661987 h 843801"/>
              <a:gd name="connsiteX60" fmla="*/ 209550 w 1566862"/>
              <a:gd name="connsiteY60" fmla="*/ 642937 h 843801"/>
              <a:gd name="connsiteX61" fmla="*/ 252412 w 1566862"/>
              <a:gd name="connsiteY61" fmla="*/ 647700 h 843801"/>
              <a:gd name="connsiteX62" fmla="*/ 328612 w 1566862"/>
              <a:gd name="connsiteY62" fmla="*/ 657225 h 843801"/>
              <a:gd name="connsiteX63" fmla="*/ 381000 w 1566862"/>
              <a:gd name="connsiteY63" fmla="*/ 671512 h 843801"/>
              <a:gd name="connsiteX64" fmla="*/ 433387 w 1566862"/>
              <a:gd name="connsiteY64" fmla="*/ 685800 h 843801"/>
              <a:gd name="connsiteX65" fmla="*/ 523875 w 1566862"/>
              <a:gd name="connsiteY65" fmla="*/ 700087 h 843801"/>
              <a:gd name="connsiteX66" fmla="*/ 538162 w 1566862"/>
              <a:gd name="connsiteY66" fmla="*/ 704850 h 843801"/>
              <a:gd name="connsiteX67" fmla="*/ 605790 w 1566862"/>
              <a:gd name="connsiteY67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38287 w 1566862"/>
              <a:gd name="connsiteY17" fmla="*/ 442912 h 843801"/>
              <a:gd name="connsiteX18" fmla="*/ 1528762 w 1566862"/>
              <a:gd name="connsiteY18" fmla="*/ 428625 h 843801"/>
              <a:gd name="connsiteX19" fmla="*/ 1514475 w 1566862"/>
              <a:gd name="connsiteY19" fmla="*/ 423862 h 843801"/>
              <a:gd name="connsiteX20" fmla="*/ 1509712 w 1566862"/>
              <a:gd name="connsiteY20" fmla="*/ 409575 h 843801"/>
              <a:gd name="connsiteX21" fmla="*/ 1485900 w 1566862"/>
              <a:gd name="connsiteY21" fmla="*/ 390525 h 843801"/>
              <a:gd name="connsiteX22" fmla="*/ 1476375 w 1566862"/>
              <a:gd name="connsiteY22" fmla="*/ 376237 h 843801"/>
              <a:gd name="connsiteX23" fmla="*/ 1457325 w 1566862"/>
              <a:gd name="connsiteY23" fmla="*/ 352425 h 843801"/>
              <a:gd name="connsiteX24" fmla="*/ 1428750 w 1566862"/>
              <a:gd name="connsiteY24" fmla="*/ 333375 h 843801"/>
              <a:gd name="connsiteX25" fmla="*/ 1423987 w 1566862"/>
              <a:gd name="connsiteY25" fmla="*/ 319087 h 843801"/>
              <a:gd name="connsiteX26" fmla="*/ 1323975 w 1566862"/>
              <a:gd name="connsiteY26" fmla="*/ 252412 h 843801"/>
              <a:gd name="connsiteX27" fmla="*/ 1295400 w 1566862"/>
              <a:gd name="connsiteY27" fmla="*/ 233362 h 843801"/>
              <a:gd name="connsiteX28" fmla="*/ 1252537 w 1566862"/>
              <a:gd name="connsiteY28" fmla="*/ 214312 h 843801"/>
              <a:gd name="connsiteX29" fmla="*/ 1076325 w 1566862"/>
              <a:gd name="connsiteY29" fmla="*/ 80962 h 843801"/>
              <a:gd name="connsiteX30" fmla="*/ 1062037 w 1566862"/>
              <a:gd name="connsiteY30" fmla="*/ 76200 h 843801"/>
              <a:gd name="connsiteX31" fmla="*/ 1033462 w 1566862"/>
              <a:gd name="connsiteY31" fmla="*/ 57150 h 843801"/>
              <a:gd name="connsiteX32" fmla="*/ 1019175 w 1566862"/>
              <a:gd name="connsiteY32" fmla="*/ 47625 h 843801"/>
              <a:gd name="connsiteX33" fmla="*/ 990600 w 1566862"/>
              <a:gd name="connsiteY33" fmla="*/ 38100 h 843801"/>
              <a:gd name="connsiteX34" fmla="*/ 952500 w 1566862"/>
              <a:gd name="connsiteY34" fmla="*/ 28575 h 843801"/>
              <a:gd name="connsiteX35" fmla="*/ 823912 w 1566862"/>
              <a:gd name="connsiteY35" fmla="*/ 23812 h 843801"/>
              <a:gd name="connsiteX36" fmla="*/ 790575 w 1566862"/>
              <a:gd name="connsiteY36" fmla="*/ 14287 h 843801"/>
              <a:gd name="connsiteX37" fmla="*/ 762000 w 1566862"/>
              <a:gd name="connsiteY37" fmla="*/ 4762 h 843801"/>
              <a:gd name="connsiteX38" fmla="*/ 714375 w 1566862"/>
              <a:gd name="connsiteY38" fmla="*/ 0 h 843801"/>
              <a:gd name="connsiteX39" fmla="*/ 371475 w 1566862"/>
              <a:gd name="connsiteY39" fmla="*/ 4762 h 843801"/>
              <a:gd name="connsiteX40" fmla="*/ 319087 w 1566862"/>
              <a:gd name="connsiteY40" fmla="*/ 45244 h 843801"/>
              <a:gd name="connsiteX41" fmla="*/ 302419 w 1566862"/>
              <a:gd name="connsiteY41" fmla="*/ 76200 h 843801"/>
              <a:gd name="connsiteX42" fmla="*/ 276225 w 1566862"/>
              <a:gd name="connsiteY42" fmla="*/ 138112 h 843801"/>
              <a:gd name="connsiteX43" fmla="*/ 257175 w 1566862"/>
              <a:gd name="connsiteY43" fmla="*/ 180975 h 843801"/>
              <a:gd name="connsiteX44" fmla="*/ 242887 w 1566862"/>
              <a:gd name="connsiteY44" fmla="*/ 185737 h 843801"/>
              <a:gd name="connsiteX45" fmla="*/ 195262 w 1566862"/>
              <a:gd name="connsiteY45" fmla="*/ 180975 h 843801"/>
              <a:gd name="connsiteX46" fmla="*/ 166687 w 1566862"/>
              <a:gd name="connsiteY46" fmla="*/ 171450 h 843801"/>
              <a:gd name="connsiteX47" fmla="*/ 152400 w 1566862"/>
              <a:gd name="connsiteY47" fmla="*/ 166687 h 843801"/>
              <a:gd name="connsiteX48" fmla="*/ 76200 w 1566862"/>
              <a:gd name="connsiteY48" fmla="*/ 166687 h 843801"/>
              <a:gd name="connsiteX49" fmla="*/ 71437 w 1566862"/>
              <a:gd name="connsiteY49" fmla="*/ 247650 h 843801"/>
              <a:gd name="connsiteX50" fmla="*/ 38100 w 1566862"/>
              <a:gd name="connsiteY50" fmla="*/ 309562 h 843801"/>
              <a:gd name="connsiteX51" fmla="*/ 14287 w 1566862"/>
              <a:gd name="connsiteY51" fmla="*/ 352425 h 843801"/>
              <a:gd name="connsiteX52" fmla="*/ 0 w 1566862"/>
              <a:gd name="connsiteY52" fmla="*/ 481012 h 843801"/>
              <a:gd name="connsiteX53" fmla="*/ 4762 w 1566862"/>
              <a:gd name="connsiteY53" fmla="*/ 585787 h 843801"/>
              <a:gd name="connsiteX54" fmla="*/ 9525 w 1566862"/>
              <a:gd name="connsiteY54" fmla="*/ 600075 h 843801"/>
              <a:gd name="connsiteX55" fmla="*/ 52387 w 1566862"/>
              <a:gd name="connsiteY55" fmla="*/ 681037 h 843801"/>
              <a:gd name="connsiteX56" fmla="*/ 66675 w 1566862"/>
              <a:gd name="connsiteY56" fmla="*/ 685800 h 843801"/>
              <a:gd name="connsiteX57" fmla="*/ 152400 w 1566862"/>
              <a:gd name="connsiteY57" fmla="*/ 681037 h 843801"/>
              <a:gd name="connsiteX58" fmla="*/ 176212 w 1566862"/>
              <a:gd name="connsiteY58" fmla="*/ 661987 h 843801"/>
              <a:gd name="connsiteX59" fmla="*/ 209550 w 1566862"/>
              <a:gd name="connsiteY59" fmla="*/ 642937 h 843801"/>
              <a:gd name="connsiteX60" fmla="*/ 252412 w 1566862"/>
              <a:gd name="connsiteY60" fmla="*/ 647700 h 843801"/>
              <a:gd name="connsiteX61" fmla="*/ 328612 w 1566862"/>
              <a:gd name="connsiteY61" fmla="*/ 657225 h 843801"/>
              <a:gd name="connsiteX62" fmla="*/ 381000 w 1566862"/>
              <a:gd name="connsiteY62" fmla="*/ 671512 h 843801"/>
              <a:gd name="connsiteX63" fmla="*/ 433387 w 1566862"/>
              <a:gd name="connsiteY63" fmla="*/ 685800 h 843801"/>
              <a:gd name="connsiteX64" fmla="*/ 523875 w 1566862"/>
              <a:gd name="connsiteY64" fmla="*/ 700087 h 843801"/>
              <a:gd name="connsiteX65" fmla="*/ 538162 w 1566862"/>
              <a:gd name="connsiteY65" fmla="*/ 704850 h 843801"/>
              <a:gd name="connsiteX66" fmla="*/ 605790 w 1566862"/>
              <a:gd name="connsiteY66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38287 w 1566862"/>
              <a:gd name="connsiteY17" fmla="*/ 442912 h 843801"/>
              <a:gd name="connsiteX18" fmla="*/ 1528762 w 1566862"/>
              <a:gd name="connsiteY18" fmla="*/ 428625 h 843801"/>
              <a:gd name="connsiteX19" fmla="*/ 1514475 w 1566862"/>
              <a:gd name="connsiteY19" fmla="*/ 423862 h 843801"/>
              <a:gd name="connsiteX20" fmla="*/ 1509712 w 1566862"/>
              <a:gd name="connsiteY20" fmla="*/ 409575 h 843801"/>
              <a:gd name="connsiteX21" fmla="*/ 1485900 w 1566862"/>
              <a:gd name="connsiteY21" fmla="*/ 390525 h 843801"/>
              <a:gd name="connsiteX22" fmla="*/ 1457325 w 1566862"/>
              <a:gd name="connsiteY22" fmla="*/ 352425 h 843801"/>
              <a:gd name="connsiteX23" fmla="*/ 1428750 w 1566862"/>
              <a:gd name="connsiteY23" fmla="*/ 333375 h 843801"/>
              <a:gd name="connsiteX24" fmla="*/ 1423987 w 1566862"/>
              <a:gd name="connsiteY24" fmla="*/ 319087 h 843801"/>
              <a:gd name="connsiteX25" fmla="*/ 1323975 w 1566862"/>
              <a:gd name="connsiteY25" fmla="*/ 252412 h 843801"/>
              <a:gd name="connsiteX26" fmla="*/ 1295400 w 1566862"/>
              <a:gd name="connsiteY26" fmla="*/ 233362 h 843801"/>
              <a:gd name="connsiteX27" fmla="*/ 1252537 w 1566862"/>
              <a:gd name="connsiteY27" fmla="*/ 214312 h 843801"/>
              <a:gd name="connsiteX28" fmla="*/ 1076325 w 1566862"/>
              <a:gd name="connsiteY28" fmla="*/ 80962 h 843801"/>
              <a:gd name="connsiteX29" fmla="*/ 1062037 w 1566862"/>
              <a:gd name="connsiteY29" fmla="*/ 76200 h 843801"/>
              <a:gd name="connsiteX30" fmla="*/ 1033462 w 1566862"/>
              <a:gd name="connsiteY30" fmla="*/ 57150 h 843801"/>
              <a:gd name="connsiteX31" fmla="*/ 1019175 w 1566862"/>
              <a:gd name="connsiteY31" fmla="*/ 47625 h 843801"/>
              <a:gd name="connsiteX32" fmla="*/ 990600 w 1566862"/>
              <a:gd name="connsiteY32" fmla="*/ 38100 h 843801"/>
              <a:gd name="connsiteX33" fmla="*/ 952500 w 1566862"/>
              <a:gd name="connsiteY33" fmla="*/ 28575 h 843801"/>
              <a:gd name="connsiteX34" fmla="*/ 823912 w 1566862"/>
              <a:gd name="connsiteY34" fmla="*/ 23812 h 843801"/>
              <a:gd name="connsiteX35" fmla="*/ 790575 w 1566862"/>
              <a:gd name="connsiteY35" fmla="*/ 14287 h 843801"/>
              <a:gd name="connsiteX36" fmla="*/ 762000 w 1566862"/>
              <a:gd name="connsiteY36" fmla="*/ 4762 h 843801"/>
              <a:gd name="connsiteX37" fmla="*/ 714375 w 1566862"/>
              <a:gd name="connsiteY37" fmla="*/ 0 h 843801"/>
              <a:gd name="connsiteX38" fmla="*/ 371475 w 1566862"/>
              <a:gd name="connsiteY38" fmla="*/ 4762 h 843801"/>
              <a:gd name="connsiteX39" fmla="*/ 319087 w 1566862"/>
              <a:gd name="connsiteY39" fmla="*/ 45244 h 843801"/>
              <a:gd name="connsiteX40" fmla="*/ 302419 w 1566862"/>
              <a:gd name="connsiteY40" fmla="*/ 76200 h 843801"/>
              <a:gd name="connsiteX41" fmla="*/ 276225 w 1566862"/>
              <a:gd name="connsiteY41" fmla="*/ 138112 h 843801"/>
              <a:gd name="connsiteX42" fmla="*/ 257175 w 1566862"/>
              <a:gd name="connsiteY42" fmla="*/ 180975 h 843801"/>
              <a:gd name="connsiteX43" fmla="*/ 242887 w 1566862"/>
              <a:gd name="connsiteY43" fmla="*/ 185737 h 843801"/>
              <a:gd name="connsiteX44" fmla="*/ 195262 w 1566862"/>
              <a:gd name="connsiteY44" fmla="*/ 180975 h 843801"/>
              <a:gd name="connsiteX45" fmla="*/ 166687 w 1566862"/>
              <a:gd name="connsiteY45" fmla="*/ 171450 h 843801"/>
              <a:gd name="connsiteX46" fmla="*/ 152400 w 1566862"/>
              <a:gd name="connsiteY46" fmla="*/ 166687 h 843801"/>
              <a:gd name="connsiteX47" fmla="*/ 76200 w 1566862"/>
              <a:gd name="connsiteY47" fmla="*/ 166687 h 843801"/>
              <a:gd name="connsiteX48" fmla="*/ 71437 w 1566862"/>
              <a:gd name="connsiteY48" fmla="*/ 247650 h 843801"/>
              <a:gd name="connsiteX49" fmla="*/ 38100 w 1566862"/>
              <a:gd name="connsiteY49" fmla="*/ 309562 h 843801"/>
              <a:gd name="connsiteX50" fmla="*/ 14287 w 1566862"/>
              <a:gd name="connsiteY50" fmla="*/ 352425 h 843801"/>
              <a:gd name="connsiteX51" fmla="*/ 0 w 1566862"/>
              <a:gd name="connsiteY51" fmla="*/ 481012 h 843801"/>
              <a:gd name="connsiteX52" fmla="*/ 4762 w 1566862"/>
              <a:gd name="connsiteY52" fmla="*/ 585787 h 843801"/>
              <a:gd name="connsiteX53" fmla="*/ 9525 w 1566862"/>
              <a:gd name="connsiteY53" fmla="*/ 600075 h 843801"/>
              <a:gd name="connsiteX54" fmla="*/ 52387 w 1566862"/>
              <a:gd name="connsiteY54" fmla="*/ 681037 h 843801"/>
              <a:gd name="connsiteX55" fmla="*/ 66675 w 1566862"/>
              <a:gd name="connsiteY55" fmla="*/ 685800 h 843801"/>
              <a:gd name="connsiteX56" fmla="*/ 152400 w 1566862"/>
              <a:gd name="connsiteY56" fmla="*/ 681037 h 843801"/>
              <a:gd name="connsiteX57" fmla="*/ 176212 w 1566862"/>
              <a:gd name="connsiteY57" fmla="*/ 661987 h 843801"/>
              <a:gd name="connsiteX58" fmla="*/ 209550 w 1566862"/>
              <a:gd name="connsiteY58" fmla="*/ 642937 h 843801"/>
              <a:gd name="connsiteX59" fmla="*/ 252412 w 1566862"/>
              <a:gd name="connsiteY59" fmla="*/ 647700 h 843801"/>
              <a:gd name="connsiteX60" fmla="*/ 328612 w 1566862"/>
              <a:gd name="connsiteY60" fmla="*/ 657225 h 843801"/>
              <a:gd name="connsiteX61" fmla="*/ 381000 w 1566862"/>
              <a:gd name="connsiteY61" fmla="*/ 671512 h 843801"/>
              <a:gd name="connsiteX62" fmla="*/ 433387 w 1566862"/>
              <a:gd name="connsiteY62" fmla="*/ 685800 h 843801"/>
              <a:gd name="connsiteX63" fmla="*/ 523875 w 1566862"/>
              <a:gd name="connsiteY63" fmla="*/ 700087 h 843801"/>
              <a:gd name="connsiteX64" fmla="*/ 538162 w 1566862"/>
              <a:gd name="connsiteY64" fmla="*/ 704850 h 843801"/>
              <a:gd name="connsiteX65" fmla="*/ 605790 w 1566862"/>
              <a:gd name="connsiteY65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38287 w 1566862"/>
              <a:gd name="connsiteY17" fmla="*/ 442912 h 843801"/>
              <a:gd name="connsiteX18" fmla="*/ 1528762 w 1566862"/>
              <a:gd name="connsiteY18" fmla="*/ 428625 h 843801"/>
              <a:gd name="connsiteX19" fmla="*/ 1514475 w 1566862"/>
              <a:gd name="connsiteY19" fmla="*/ 423862 h 843801"/>
              <a:gd name="connsiteX20" fmla="*/ 1509712 w 1566862"/>
              <a:gd name="connsiteY20" fmla="*/ 409575 h 843801"/>
              <a:gd name="connsiteX21" fmla="*/ 1457325 w 1566862"/>
              <a:gd name="connsiteY21" fmla="*/ 352425 h 843801"/>
              <a:gd name="connsiteX22" fmla="*/ 1428750 w 1566862"/>
              <a:gd name="connsiteY22" fmla="*/ 333375 h 843801"/>
              <a:gd name="connsiteX23" fmla="*/ 1423987 w 1566862"/>
              <a:gd name="connsiteY23" fmla="*/ 319087 h 843801"/>
              <a:gd name="connsiteX24" fmla="*/ 1323975 w 1566862"/>
              <a:gd name="connsiteY24" fmla="*/ 252412 h 843801"/>
              <a:gd name="connsiteX25" fmla="*/ 1295400 w 1566862"/>
              <a:gd name="connsiteY25" fmla="*/ 233362 h 843801"/>
              <a:gd name="connsiteX26" fmla="*/ 1252537 w 1566862"/>
              <a:gd name="connsiteY26" fmla="*/ 214312 h 843801"/>
              <a:gd name="connsiteX27" fmla="*/ 1076325 w 1566862"/>
              <a:gd name="connsiteY27" fmla="*/ 80962 h 843801"/>
              <a:gd name="connsiteX28" fmla="*/ 1062037 w 1566862"/>
              <a:gd name="connsiteY28" fmla="*/ 76200 h 843801"/>
              <a:gd name="connsiteX29" fmla="*/ 1033462 w 1566862"/>
              <a:gd name="connsiteY29" fmla="*/ 57150 h 843801"/>
              <a:gd name="connsiteX30" fmla="*/ 1019175 w 1566862"/>
              <a:gd name="connsiteY30" fmla="*/ 47625 h 843801"/>
              <a:gd name="connsiteX31" fmla="*/ 990600 w 1566862"/>
              <a:gd name="connsiteY31" fmla="*/ 38100 h 843801"/>
              <a:gd name="connsiteX32" fmla="*/ 952500 w 1566862"/>
              <a:gd name="connsiteY32" fmla="*/ 28575 h 843801"/>
              <a:gd name="connsiteX33" fmla="*/ 823912 w 1566862"/>
              <a:gd name="connsiteY33" fmla="*/ 23812 h 843801"/>
              <a:gd name="connsiteX34" fmla="*/ 790575 w 1566862"/>
              <a:gd name="connsiteY34" fmla="*/ 14287 h 843801"/>
              <a:gd name="connsiteX35" fmla="*/ 762000 w 1566862"/>
              <a:gd name="connsiteY35" fmla="*/ 4762 h 843801"/>
              <a:gd name="connsiteX36" fmla="*/ 714375 w 1566862"/>
              <a:gd name="connsiteY36" fmla="*/ 0 h 843801"/>
              <a:gd name="connsiteX37" fmla="*/ 371475 w 1566862"/>
              <a:gd name="connsiteY37" fmla="*/ 4762 h 843801"/>
              <a:gd name="connsiteX38" fmla="*/ 319087 w 1566862"/>
              <a:gd name="connsiteY38" fmla="*/ 45244 h 843801"/>
              <a:gd name="connsiteX39" fmla="*/ 302419 w 1566862"/>
              <a:gd name="connsiteY39" fmla="*/ 76200 h 843801"/>
              <a:gd name="connsiteX40" fmla="*/ 276225 w 1566862"/>
              <a:gd name="connsiteY40" fmla="*/ 138112 h 843801"/>
              <a:gd name="connsiteX41" fmla="*/ 257175 w 1566862"/>
              <a:gd name="connsiteY41" fmla="*/ 180975 h 843801"/>
              <a:gd name="connsiteX42" fmla="*/ 242887 w 1566862"/>
              <a:gd name="connsiteY42" fmla="*/ 185737 h 843801"/>
              <a:gd name="connsiteX43" fmla="*/ 195262 w 1566862"/>
              <a:gd name="connsiteY43" fmla="*/ 180975 h 843801"/>
              <a:gd name="connsiteX44" fmla="*/ 166687 w 1566862"/>
              <a:gd name="connsiteY44" fmla="*/ 171450 h 843801"/>
              <a:gd name="connsiteX45" fmla="*/ 152400 w 1566862"/>
              <a:gd name="connsiteY45" fmla="*/ 166687 h 843801"/>
              <a:gd name="connsiteX46" fmla="*/ 76200 w 1566862"/>
              <a:gd name="connsiteY46" fmla="*/ 166687 h 843801"/>
              <a:gd name="connsiteX47" fmla="*/ 71437 w 1566862"/>
              <a:gd name="connsiteY47" fmla="*/ 247650 h 843801"/>
              <a:gd name="connsiteX48" fmla="*/ 38100 w 1566862"/>
              <a:gd name="connsiteY48" fmla="*/ 309562 h 843801"/>
              <a:gd name="connsiteX49" fmla="*/ 14287 w 1566862"/>
              <a:gd name="connsiteY49" fmla="*/ 352425 h 843801"/>
              <a:gd name="connsiteX50" fmla="*/ 0 w 1566862"/>
              <a:gd name="connsiteY50" fmla="*/ 481012 h 843801"/>
              <a:gd name="connsiteX51" fmla="*/ 4762 w 1566862"/>
              <a:gd name="connsiteY51" fmla="*/ 585787 h 843801"/>
              <a:gd name="connsiteX52" fmla="*/ 9525 w 1566862"/>
              <a:gd name="connsiteY52" fmla="*/ 600075 h 843801"/>
              <a:gd name="connsiteX53" fmla="*/ 52387 w 1566862"/>
              <a:gd name="connsiteY53" fmla="*/ 681037 h 843801"/>
              <a:gd name="connsiteX54" fmla="*/ 66675 w 1566862"/>
              <a:gd name="connsiteY54" fmla="*/ 685800 h 843801"/>
              <a:gd name="connsiteX55" fmla="*/ 152400 w 1566862"/>
              <a:gd name="connsiteY55" fmla="*/ 681037 h 843801"/>
              <a:gd name="connsiteX56" fmla="*/ 176212 w 1566862"/>
              <a:gd name="connsiteY56" fmla="*/ 661987 h 843801"/>
              <a:gd name="connsiteX57" fmla="*/ 209550 w 1566862"/>
              <a:gd name="connsiteY57" fmla="*/ 642937 h 843801"/>
              <a:gd name="connsiteX58" fmla="*/ 252412 w 1566862"/>
              <a:gd name="connsiteY58" fmla="*/ 647700 h 843801"/>
              <a:gd name="connsiteX59" fmla="*/ 328612 w 1566862"/>
              <a:gd name="connsiteY59" fmla="*/ 657225 h 843801"/>
              <a:gd name="connsiteX60" fmla="*/ 381000 w 1566862"/>
              <a:gd name="connsiteY60" fmla="*/ 671512 h 843801"/>
              <a:gd name="connsiteX61" fmla="*/ 433387 w 1566862"/>
              <a:gd name="connsiteY61" fmla="*/ 685800 h 843801"/>
              <a:gd name="connsiteX62" fmla="*/ 523875 w 1566862"/>
              <a:gd name="connsiteY62" fmla="*/ 700087 h 843801"/>
              <a:gd name="connsiteX63" fmla="*/ 538162 w 1566862"/>
              <a:gd name="connsiteY63" fmla="*/ 704850 h 843801"/>
              <a:gd name="connsiteX64" fmla="*/ 605790 w 1566862"/>
              <a:gd name="connsiteY64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38287 w 1566862"/>
              <a:gd name="connsiteY17" fmla="*/ 442912 h 843801"/>
              <a:gd name="connsiteX18" fmla="*/ 1528762 w 1566862"/>
              <a:gd name="connsiteY18" fmla="*/ 428625 h 843801"/>
              <a:gd name="connsiteX19" fmla="*/ 1509712 w 1566862"/>
              <a:gd name="connsiteY19" fmla="*/ 409575 h 843801"/>
              <a:gd name="connsiteX20" fmla="*/ 1457325 w 1566862"/>
              <a:gd name="connsiteY20" fmla="*/ 352425 h 843801"/>
              <a:gd name="connsiteX21" fmla="*/ 1428750 w 1566862"/>
              <a:gd name="connsiteY21" fmla="*/ 333375 h 843801"/>
              <a:gd name="connsiteX22" fmla="*/ 1423987 w 1566862"/>
              <a:gd name="connsiteY22" fmla="*/ 319087 h 843801"/>
              <a:gd name="connsiteX23" fmla="*/ 1323975 w 1566862"/>
              <a:gd name="connsiteY23" fmla="*/ 252412 h 843801"/>
              <a:gd name="connsiteX24" fmla="*/ 1295400 w 1566862"/>
              <a:gd name="connsiteY24" fmla="*/ 233362 h 843801"/>
              <a:gd name="connsiteX25" fmla="*/ 1252537 w 1566862"/>
              <a:gd name="connsiteY25" fmla="*/ 214312 h 843801"/>
              <a:gd name="connsiteX26" fmla="*/ 1076325 w 1566862"/>
              <a:gd name="connsiteY26" fmla="*/ 80962 h 843801"/>
              <a:gd name="connsiteX27" fmla="*/ 1062037 w 1566862"/>
              <a:gd name="connsiteY27" fmla="*/ 76200 h 843801"/>
              <a:gd name="connsiteX28" fmla="*/ 1033462 w 1566862"/>
              <a:gd name="connsiteY28" fmla="*/ 57150 h 843801"/>
              <a:gd name="connsiteX29" fmla="*/ 1019175 w 1566862"/>
              <a:gd name="connsiteY29" fmla="*/ 47625 h 843801"/>
              <a:gd name="connsiteX30" fmla="*/ 990600 w 1566862"/>
              <a:gd name="connsiteY30" fmla="*/ 38100 h 843801"/>
              <a:gd name="connsiteX31" fmla="*/ 952500 w 1566862"/>
              <a:gd name="connsiteY31" fmla="*/ 28575 h 843801"/>
              <a:gd name="connsiteX32" fmla="*/ 823912 w 1566862"/>
              <a:gd name="connsiteY32" fmla="*/ 23812 h 843801"/>
              <a:gd name="connsiteX33" fmla="*/ 790575 w 1566862"/>
              <a:gd name="connsiteY33" fmla="*/ 14287 h 843801"/>
              <a:gd name="connsiteX34" fmla="*/ 762000 w 1566862"/>
              <a:gd name="connsiteY34" fmla="*/ 4762 h 843801"/>
              <a:gd name="connsiteX35" fmla="*/ 714375 w 1566862"/>
              <a:gd name="connsiteY35" fmla="*/ 0 h 843801"/>
              <a:gd name="connsiteX36" fmla="*/ 371475 w 1566862"/>
              <a:gd name="connsiteY36" fmla="*/ 4762 h 843801"/>
              <a:gd name="connsiteX37" fmla="*/ 319087 w 1566862"/>
              <a:gd name="connsiteY37" fmla="*/ 45244 h 843801"/>
              <a:gd name="connsiteX38" fmla="*/ 302419 w 1566862"/>
              <a:gd name="connsiteY38" fmla="*/ 76200 h 843801"/>
              <a:gd name="connsiteX39" fmla="*/ 276225 w 1566862"/>
              <a:gd name="connsiteY39" fmla="*/ 138112 h 843801"/>
              <a:gd name="connsiteX40" fmla="*/ 257175 w 1566862"/>
              <a:gd name="connsiteY40" fmla="*/ 180975 h 843801"/>
              <a:gd name="connsiteX41" fmla="*/ 242887 w 1566862"/>
              <a:gd name="connsiteY41" fmla="*/ 185737 h 843801"/>
              <a:gd name="connsiteX42" fmla="*/ 195262 w 1566862"/>
              <a:gd name="connsiteY42" fmla="*/ 180975 h 843801"/>
              <a:gd name="connsiteX43" fmla="*/ 166687 w 1566862"/>
              <a:gd name="connsiteY43" fmla="*/ 171450 h 843801"/>
              <a:gd name="connsiteX44" fmla="*/ 152400 w 1566862"/>
              <a:gd name="connsiteY44" fmla="*/ 166687 h 843801"/>
              <a:gd name="connsiteX45" fmla="*/ 76200 w 1566862"/>
              <a:gd name="connsiteY45" fmla="*/ 166687 h 843801"/>
              <a:gd name="connsiteX46" fmla="*/ 71437 w 1566862"/>
              <a:gd name="connsiteY46" fmla="*/ 247650 h 843801"/>
              <a:gd name="connsiteX47" fmla="*/ 38100 w 1566862"/>
              <a:gd name="connsiteY47" fmla="*/ 309562 h 843801"/>
              <a:gd name="connsiteX48" fmla="*/ 14287 w 1566862"/>
              <a:gd name="connsiteY48" fmla="*/ 352425 h 843801"/>
              <a:gd name="connsiteX49" fmla="*/ 0 w 1566862"/>
              <a:gd name="connsiteY49" fmla="*/ 481012 h 843801"/>
              <a:gd name="connsiteX50" fmla="*/ 4762 w 1566862"/>
              <a:gd name="connsiteY50" fmla="*/ 585787 h 843801"/>
              <a:gd name="connsiteX51" fmla="*/ 9525 w 1566862"/>
              <a:gd name="connsiteY51" fmla="*/ 600075 h 843801"/>
              <a:gd name="connsiteX52" fmla="*/ 52387 w 1566862"/>
              <a:gd name="connsiteY52" fmla="*/ 681037 h 843801"/>
              <a:gd name="connsiteX53" fmla="*/ 66675 w 1566862"/>
              <a:gd name="connsiteY53" fmla="*/ 685800 h 843801"/>
              <a:gd name="connsiteX54" fmla="*/ 152400 w 1566862"/>
              <a:gd name="connsiteY54" fmla="*/ 681037 h 843801"/>
              <a:gd name="connsiteX55" fmla="*/ 176212 w 1566862"/>
              <a:gd name="connsiteY55" fmla="*/ 661987 h 843801"/>
              <a:gd name="connsiteX56" fmla="*/ 209550 w 1566862"/>
              <a:gd name="connsiteY56" fmla="*/ 642937 h 843801"/>
              <a:gd name="connsiteX57" fmla="*/ 252412 w 1566862"/>
              <a:gd name="connsiteY57" fmla="*/ 647700 h 843801"/>
              <a:gd name="connsiteX58" fmla="*/ 328612 w 1566862"/>
              <a:gd name="connsiteY58" fmla="*/ 657225 h 843801"/>
              <a:gd name="connsiteX59" fmla="*/ 381000 w 1566862"/>
              <a:gd name="connsiteY59" fmla="*/ 671512 h 843801"/>
              <a:gd name="connsiteX60" fmla="*/ 433387 w 1566862"/>
              <a:gd name="connsiteY60" fmla="*/ 685800 h 843801"/>
              <a:gd name="connsiteX61" fmla="*/ 523875 w 1566862"/>
              <a:gd name="connsiteY61" fmla="*/ 700087 h 843801"/>
              <a:gd name="connsiteX62" fmla="*/ 538162 w 1566862"/>
              <a:gd name="connsiteY62" fmla="*/ 704850 h 843801"/>
              <a:gd name="connsiteX63" fmla="*/ 605790 w 1566862"/>
              <a:gd name="connsiteY63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28762 w 1566862"/>
              <a:gd name="connsiteY17" fmla="*/ 428625 h 843801"/>
              <a:gd name="connsiteX18" fmla="*/ 1509712 w 1566862"/>
              <a:gd name="connsiteY18" fmla="*/ 409575 h 843801"/>
              <a:gd name="connsiteX19" fmla="*/ 1457325 w 1566862"/>
              <a:gd name="connsiteY19" fmla="*/ 352425 h 843801"/>
              <a:gd name="connsiteX20" fmla="*/ 1428750 w 1566862"/>
              <a:gd name="connsiteY20" fmla="*/ 333375 h 843801"/>
              <a:gd name="connsiteX21" fmla="*/ 1423987 w 1566862"/>
              <a:gd name="connsiteY21" fmla="*/ 319087 h 843801"/>
              <a:gd name="connsiteX22" fmla="*/ 1323975 w 1566862"/>
              <a:gd name="connsiteY22" fmla="*/ 252412 h 843801"/>
              <a:gd name="connsiteX23" fmla="*/ 1295400 w 1566862"/>
              <a:gd name="connsiteY23" fmla="*/ 233362 h 843801"/>
              <a:gd name="connsiteX24" fmla="*/ 1252537 w 1566862"/>
              <a:gd name="connsiteY24" fmla="*/ 214312 h 843801"/>
              <a:gd name="connsiteX25" fmla="*/ 1076325 w 1566862"/>
              <a:gd name="connsiteY25" fmla="*/ 80962 h 843801"/>
              <a:gd name="connsiteX26" fmla="*/ 1062037 w 1566862"/>
              <a:gd name="connsiteY26" fmla="*/ 76200 h 843801"/>
              <a:gd name="connsiteX27" fmla="*/ 1033462 w 1566862"/>
              <a:gd name="connsiteY27" fmla="*/ 57150 h 843801"/>
              <a:gd name="connsiteX28" fmla="*/ 1019175 w 1566862"/>
              <a:gd name="connsiteY28" fmla="*/ 47625 h 843801"/>
              <a:gd name="connsiteX29" fmla="*/ 990600 w 1566862"/>
              <a:gd name="connsiteY29" fmla="*/ 38100 h 843801"/>
              <a:gd name="connsiteX30" fmla="*/ 952500 w 1566862"/>
              <a:gd name="connsiteY30" fmla="*/ 28575 h 843801"/>
              <a:gd name="connsiteX31" fmla="*/ 823912 w 1566862"/>
              <a:gd name="connsiteY31" fmla="*/ 23812 h 843801"/>
              <a:gd name="connsiteX32" fmla="*/ 790575 w 1566862"/>
              <a:gd name="connsiteY32" fmla="*/ 14287 h 843801"/>
              <a:gd name="connsiteX33" fmla="*/ 762000 w 1566862"/>
              <a:gd name="connsiteY33" fmla="*/ 4762 h 843801"/>
              <a:gd name="connsiteX34" fmla="*/ 714375 w 1566862"/>
              <a:gd name="connsiteY34" fmla="*/ 0 h 843801"/>
              <a:gd name="connsiteX35" fmla="*/ 371475 w 1566862"/>
              <a:gd name="connsiteY35" fmla="*/ 4762 h 843801"/>
              <a:gd name="connsiteX36" fmla="*/ 319087 w 1566862"/>
              <a:gd name="connsiteY36" fmla="*/ 45244 h 843801"/>
              <a:gd name="connsiteX37" fmla="*/ 302419 w 1566862"/>
              <a:gd name="connsiteY37" fmla="*/ 76200 h 843801"/>
              <a:gd name="connsiteX38" fmla="*/ 276225 w 1566862"/>
              <a:gd name="connsiteY38" fmla="*/ 138112 h 843801"/>
              <a:gd name="connsiteX39" fmla="*/ 257175 w 1566862"/>
              <a:gd name="connsiteY39" fmla="*/ 180975 h 843801"/>
              <a:gd name="connsiteX40" fmla="*/ 242887 w 1566862"/>
              <a:gd name="connsiteY40" fmla="*/ 185737 h 843801"/>
              <a:gd name="connsiteX41" fmla="*/ 195262 w 1566862"/>
              <a:gd name="connsiteY41" fmla="*/ 180975 h 843801"/>
              <a:gd name="connsiteX42" fmla="*/ 166687 w 1566862"/>
              <a:gd name="connsiteY42" fmla="*/ 171450 h 843801"/>
              <a:gd name="connsiteX43" fmla="*/ 152400 w 1566862"/>
              <a:gd name="connsiteY43" fmla="*/ 166687 h 843801"/>
              <a:gd name="connsiteX44" fmla="*/ 76200 w 1566862"/>
              <a:gd name="connsiteY44" fmla="*/ 166687 h 843801"/>
              <a:gd name="connsiteX45" fmla="*/ 71437 w 1566862"/>
              <a:gd name="connsiteY45" fmla="*/ 247650 h 843801"/>
              <a:gd name="connsiteX46" fmla="*/ 38100 w 1566862"/>
              <a:gd name="connsiteY46" fmla="*/ 309562 h 843801"/>
              <a:gd name="connsiteX47" fmla="*/ 14287 w 1566862"/>
              <a:gd name="connsiteY47" fmla="*/ 352425 h 843801"/>
              <a:gd name="connsiteX48" fmla="*/ 0 w 1566862"/>
              <a:gd name="connsiteY48" fmla="*/ 481012 h 843801"/>
              <a:gd name="connsiteX49" fmla="*/ 4762 w 1566862"/>
              <a:gd name="connsiteY49" fmla="*/ 585787 h 843801"/>
              <a:gd name="connsiteX50" fmla="*/ 9525 w 1566862"/>
              <a:gd name="connsiteY50" fmla="*/ 600075 h 843801"/>
              <a:gd name="connsiteX51" fmla="*/ 52387 w 1566862"/>
              <a:gd name="connsiteY51" fmla="*/ 681037 h 843801"/>
              <a:gd name="connsiteX52" fmla="*/ 66675 w 1566862"/>
              <a:gd name="connsiteY52" fmla="*/ 685800 h 843801"/>
              <a:gd name="connsiteX53" fmla="*/ 152400 w 1566862"/>
              <a:gd name="connsiteY53" fmla="*/ 681037 h 843801"/>
              <a:gd name="connsiteX54" fmla="*/ 176212 w 1566862"/>
              <a:gd name="connsiteY54" fmla="*/ 661987 h 843801"/>
              <a:gd name="connsiteX55" fmla="*/ 209550 w 1566862"/>
              <a:gd name="connsiteY55" fmla="*/ 642937 h 843801"/>
              <a:gd name="connsiteX56" fmla="*/ 252412 w 1566862"/>
              <a:gd name="connsiteY56" fmla="*/ 647700 h 843801"/>
              <a:gd name="connsiteX57" fmla="*/ 328612 w 1566862"/>
              <a:gd name="connsiteY57" fmla="*/ 657225 h 843801"/>
              <a:gd name="connsiteX58" fmla="*/ 381000 w 1566862"/>
              <a:gd name="connsiteY58" fmla="*/ 671512 h 843801"/>
              <a:gd name="connsiteX59" fmla="*/ 433387 w 1566862"/>
              <a:gd name="connsiteY59" fmla="*/ 685800 h 843801"/>
              <a:gd name="connsiteX60" fmla="*/ 523875 w 1566862"/>
              <a:gd name="connsiteY60" fmla="*/ 700087 h 843801"/>
              <a:gd name="connsiteX61" fmla="*/ 538162 w 1566862"/>
              <a:gd name="connsiteY61" fmla="*/ 704850 h 843801"/>
              <a:gd name="connsiteX62" fmla="*/ 605790 w 1566862"/>
              <a:gd name="connsiteY62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28762 w 1566862"/>
              <a:gd name="connsiteY17" fmla="*/ 428625 h 843801"/>
              <a:gd name="connsiteX18" fmla="*/ 1457325 w 1566862"/>
              <a:gd name="connsiteY18" fmla="*/ 352425 h 843801"/>
              <a:gd name="connsiteX19" fmla="*/ 1428750 w 1566862"/>
              <a:gd name="connsiteY19" fmla="*/ 333375 h 843801"/>
              <a:gd name="connsiteX20" fmla="*/ 1423987 w 1566862"/>
              <a:gd name="connsiteY20" fmla="*/ 319087 h 843801"/>
              <a:gd name="connsiteX21" fmla="*/ 1323975 w 1566862"/>
              <a:gd name="connsiteY21" fmla="*/ 252412 h 843801"/>
              <a:gd name="connsiteX22" fmla="*/ 1295400 w 1566862"/>
              <a:gd name="connsiteY22" fmla="*/ 233362 h 843801"/>
              <a:gd name="connsiteX23" fmla="*/ 1252537 w 1566862"/>
              <a:gd name="connsiteY23" fmla="*/ 214312 h 843801"/>
              <a:gd name="connsiteX24" fmla="*/ 1076325 w 1566862"/>
              <a:gd name="connsiteY24" fmla="*/ 80962 h 843801"/>
              <a:gd name="connsiteX25" fmla="*/ 1062037 w 1566862"/>
              <a:gd name="connsiteY25" fmla="*/ 76200 h 843801"/>
              <a:gd name="connsiteX26" fmla="*/ 1033462 w 1566862"/>
              <a:gd name="connsiteY26" fmla="*/ 57150 h 843801"/>
              <a:gd name="connsiteX27" fmla="*/ 1019175 w 1566862"/>
              <a:gd name="connsiteY27" fmla="*/ 47625 h 843801"/>
              <a:gd name="connsiteX28" fmla="*/ 990600 w 1566862"/>
              <a:gd name="connsiteY28" fmla="*/ 38100 h 843801"/>
              <a:gd name="connsiteX29" fmla="*/ 952500 w 1566862"/>
              <a:gd name="connsiteY29" fmla="*/ 28575 h 843801"/>
              <a:gd name="connsiteX30" fmla="*/ 823912 w 1566862"/>
              <a:gd name="connsiteY30" fmla="*/ 23812 h 843801"/>
              <a:gd name="connsiteX31" fmla="*/ 790575 w 1566862"/>
              <a:gd name="connsiteY31" fmla="*/ 14287 h 843801"/>
              <a:gd name="connsiteX32" fmla="*/ 762000 w 1566862"/>
              <a:gd name="connsiteY32" fmla="*/ 4762 h 843801"/>
              <a:gd name="connsiteX33" fmla="*/ 714375 w 1566862"/>
              <a:gd name="connsiteY33" fmla="*/ 0 h 843801"/>
              <a:gd name="connsiteX34" fmla="*/ 371475 w 1566862"/>
              <a:gd name="connsiteY34" fmla="*/ 4762 h 843801"/>
              <a:gd name="connsiteX35" fmla="*/ 319087 w 1566862"/>
              <a:gd name="connsiteY35" fmla="*/ 45244 h 843801"/>
              <a:gd name="connsiteX36" fmla="*/ 302419 w 1566862"/>
              <a:gd name="connsiteY36" fmla="*/ 76200 h 843801"/>
              <a:gd name="connsiteX37" fmla="*/ 276225 w 1566862"/>
              <a:gd name="connsiteY37" fmla="*/ 138112 h 843801"/>
              <a:gd name="connsiteX38" fmla="*/ 257175 w 1566862"/>
              <a:gd name="connsiteY38" fmla="*/ 180975 h 843801"/>
              <a:gd name="connsiteX39" fmla="*/ 242887 w 1566862"/>
              <a:gd name="connsiteY39" fmla="*/ 185737 h 843801"/>
              <a:gd name="connsiteX40" fmla="*/ 195262 w 1566862"/>
              <a:gd name="connsiteY40" fmla="*/ 180975 h 843801"/>
              <a:gd name="connsiteX41" fmla="*/ 166687 w 1566862"/>
              <a:gd name="connsiteY41" fmla="*/ 171450 h 843801"/>
              <a:gd name="connsiteX42" fmla="*/ 152400 w 1566862"/>
              <a:gd name="connsiteY42" fmla="*/ 166687 h 843801"/>
              <a:gd name="connsiteX43" fmla="*/ 76200 w 1566862"/>
              <a:gd name="connsiteY43" fmla="*/ 166687 h 843801"/>
              <a:gd name="connsiteX44" fmla="*/ 71437 w 1566862"/>
              <a:gd name="connsiteY44" fmla="*/ 247650 h 843801"/>
              <a:gd name="connsiteX45" fmla="*/ 38100 w 1566862"/>
              <a:gd name="connsiteY45" fmla="*/ 309562 h 843801"/>
              <a:gd name="connsiteX46" fmla="*/ 14287 w 1566862"/>
              <a:gd name="connsiteY46" fmla="*/ 352425 h 843801"/>
              <a:gd name="connsiteX47" fmla="*/ 0 w 1566862"/>
              <a:gd name="connsiteY47" fmla="*/ 481012 h 843801"/>
              <a:gd name="connsiteX48" fmla="*/ 4762 w 1566862"/>
              <a:gd name="connsiteY48" fmla="*/ 585787 h 843801"/>
              <a:gd name="connsiteX49" fmla="*/ 9525 w 1566862"/>
              <a:gd name="connsiteY49" fmla="*/ 600075 h 843801"/>
              <a:gd name="connsiteX50" fmla="*/ 52387 w 1566862"/>
              <a:gd name="connsiteY50" fmla="*/ 681037 h 843801"/>
              <a:gd name="connsiteX51" fmla="*/ 66675 w 1566862"/>
              <a:gd name="connsiteY51" fmla="*/ 685800 h 843801"/>
              <a:gd name="connsiteX52" fmla="*/ 152400 w 1566862"/>
              <a:gd name="connsiteY52" fmla="*/ 681037 h 843801"/>
              <a:gd name="connsiteX53" fmla="*/ 176212 w 1566862"/>
              <a:gd name="connsiteY53" fmla="*/ 661987 h 843801"/>
              <a:gd name="connsiteX54" fmla="*/ 209550 w 1566862"/>
              <a:gd name="connsiteY54" fmla="*/ 642937 h 843801"/>
              <a:gd name="connsiteX55" fmla="*/ 252412 w 1566862"/>
              <a:gd name="connsiteY55" fmla="*/ 647700 h 843801"/>
              <a:gd name="connsiteX56" fmla="*/ 328612 w 1566862"/>
              <a:gd name="connsiteY56" fmla="*/ 657225 h 843801"/>
              <a:gd name="connsiteX57" fmla="*/ 381000 w 1566862"/>
              <a:gd name="connsiteY57" fmla="*/ 671512 h 843801"/>
              <a:gd name="connsiteX58" fmla="*/ 433387 w 1566862"/>
              <a:gd name="connsiteY58" fmla="*/ 685800 h 843801"/>
              <a:gd name="connsiteX59" fmla="*/ 523875 w 1566862"/>
              <a:gd name="connsiteY59" fmla="*/ 700087 h 843801"/>
              <a:gd name="connsiteX60" fmla="*/ 538162 w 1566862"/>
              <a:gd name="connsiteY60" fmla="*/ 704850 h 843801"/>
              <a:gd name="connsiteX61" fmla="*/ 605790 w 1566862"/>
              <a:gd name="connsiteY61" fmla="*/ 820103 h 843801"/>
              <a:gd name="connsiteX0" fmla="*/ 605790 w 1566862"/>
              <a:gd name="connsiteY0" fmla="*/ 820103 h 843801"/>
              <a:gd name="connsiteX1" fmla="*/ 669131 w 1566862"/>
              <a:gd name="connsiteY1" fmla="*/ 842963 h 843801"/>
              <a:gd name="connsiteX2" fmla="*/ 804862 w 1566862"/>
              <a:gd name="connsiteY2" fmla="*/ 831056 h 843801"/>
              <a:gd name="connsiteX3" fmla="*/ 862012 w 1566862"/>
              <a:gd name="connsiteY3" fmla="*/ 804862 h 843801"/>
              <a:gd name="connsiteX4" fmla="*/ 942975 w 1566862"/>
              <a:gd name="connsiteY4" fmla="*/ 800100 h 843801"/>
              <a:gd name="connsiteX5" fmla="*/ 1366837 w 1566862"/>
              <a:gd name="connsiteY5" fmla="*/ 795337 h 843801"/>
              <a:gd name="connsiteX6" fmla="*/ 1419225 w 1566862"/>
              <a:gd name="connsiteY6" fmla="*/ 785812 h 843801"/>
              <a:gd name="connsiteX7" fmla="*/ 1447800 w 1566862"/>
              <a:gd name="connsiteY7" fmla="*/ 776287 h 843801"/>
              <a:gd name="connsiteX8" fmla="*/ 1509712 w 1566862"/>
              <a:gd name="connsiteY8" fmla="*/ 762000 h 843801"/>
              <a:gd name="connsiteX9" fmla="*/ 1538287 w 1566862"/>
              <a:gd name="connsiteY9" fmla="*/ 738187 h 843801"/>
              <a:gd name="connsiteX10" fmla="*/ 1543050 w 1566862"/>
              <a:gd name="connsiteY10" fmla="*/ 723900 h 843801"/>
              <a:gd name="connsiteX11" fmla="*/ 1552575 w 1566862"/>
              <a:gd name="connsiteY11" fmla="*/ 709612 h 843801"/>
              <a:gd name="connsiteX12" fmla="*/ 1552575 w 1566862"/>
              <a:gd name="connsiteY12" fmla="*/ 657225 h 843801"/>
              <a:gd name="connsiteX13" fmla="*/ 1557337 w 1566862"/>
              <a:gd name="connsiteY13" fmla="*/ 619125 h 843801"/>
              <a:gd name="connsiteX14" fmla="*/ 1566862 w 1566862"/>
              <a:gd name="connsiteY14" fmla="*/ 590550 h 843801"/>
              <a:gd name="connsiteX15" fmla="*/ 1562100 w 1566862"/>
              <a:gd name="connsiteY15" fmla="*/ 481012 h 843801"/>
              <a:gd name="connsiteX16" fmla="*/ 1552575 w 1566862"/>
              <a:gd name="connsiteY16" fmla="*/ 452437 h 843801"/>
              <a:gd name="connsiteX17" fmla="*/ 1528762 w 1566862"/>
              <a:gd name="connsiteY17" fmla="*/ 428625 h 843801"/>
              <a:gd name="connsiteX18" fmla="*/ 1457325 w 1566862"/>
              <a:gd name="connsiteY18" fmla="*/ 352425 h 843801"/>
              <a:gd name="connsiteX19" fmla="*/ 1423987 w 1566862"/>
              <a:gd name="connsiteY19" fmla="*/ 319087 h 843801"/>
              <a:gd name="connsiteX20" fmla="*/ 1323975 w 1566862"/>
              <a:gd name="connsiteY20" fmla="*/ 252412 h 843801"/>
              <a:gd name="connsiteX21" fmla="*/ 1295400 w 1566862"/>
              <a:gd name="connsiteY21" fmla="*/ 233362 h 843801"/>
              <a:gd name="connsiteX22" fmla="*/ 1252537 w 1566862"/>
              <a:gd name="connsiteY22" fmla="*/ 214312 h 843801"/>
              <a:gd name="connsiteX23" fmla="*/ 1076325 w 1566862"/>
              <a:gd name="connsiteY23" fmla="*/ 80962 h 843801"/>
              <a:gd name="connsiteX24" fmla="*/ 1062037 w 1566862"/>
              <a:gd name="connsiteY24" fmla="*/ 76200 h 843801"/>
              <a:gd name="connsiteX25" fmla="*/ 1033462 w 1566862"/>
              <a:gd name="connsiteY25" fmla="*/ 57150 h 843801"/>
              <a:gd name="connsiteX26" fmla="*/ 1019175 w 1566862"/>
              <a:gd name="connsiteY26" fmla="*/ 47625 h 843801"/>
              <a:gd name="connsiteX27" fmla="*/ 990600 w 1566862"/>
              <a:gd name="connsiteY27" fmla="*/ 38100 h 843801"/>
              <a:gd name="connsiteX28" fmla="*/ 952500 w 1566862"/>
              <a:gd name="connsiteY28" fmla="*/ 28575 h 843801"/>
              <a:gd name="connsiteX29" fmla="*/ 823912 w 1566862"/>
              <a:gd name="connsiteY29" fmla="*/ 23812 h 843801"/>
              <a:gd name="connsiteX30" fmla="*/ 790575 w 1566862"/>
              <a:gd name="connsiteY30" fmla="*/ 14287 h 843801"/>
              <a:gd name="connsiteX31" fmla="*/ 762000 w 1566862"/>
              <a:gd name="connsiteY31" fmla="*/ 4762 h 843801"/>
              <a:gd name="connsiteX32" fmla="*/ 714375 w 1566862"/>
              <a:gd name="connsiteY32" fmla="*/ 0 h 843801"/>
              <a:gd name="connsiteX33" fmla="*/ 371475 w 1566862"/>
              <a:gd name="connsiteY33" fmla="*/ 4762 h 843801"/>
              <a:gd name="connsiteX34" fmla="*/ 319087 w 1566862"/>
              <a:gd name="connsiteY34" fmla="*/ 45244 h 843801"/>
              <a:gd name="connsiteX35" fmla="*/ 302419 w 1566862"/>
              <a:gd name="connsiteY35" fmla="*/ 76200 h 843801"/>
              <a:gd name="connsiteX36" fmla="*/ 276225 w 1566862"/>
              <a:gd name="connsiteY36" fmla="*/ 138112 h 843801"/>
              <a:gd name="connsiteX37" fmla="*/ 257175 w 1566862"/>
              <a:gd name="connsiteY37" fmla="*/ 180975 h 843801"/>
              <a:gd name="connsiteX38" fmla="*/ 242887 w 1566862"/>
              <a:gd name="connsiteY38" fmla="*/ 185737 h 843801"/>
              <a:gd name="connsiteX39" fmla="*/ 195262 w 1566862"/>
              <a:gd name="connsiteY39" fmla="*/ 180975 h 843801"/>
              <a:gd name="connsiteX40" fmla="*/ 166687 w 1566862"/>
              <a:gd name="connsiteY40" fmla="*/ 171450 h 843801"/>
              <a:gd name="connsiteX41" fmla="*/ 152400 w 1566862"/>
              <a:gd name="connsiteY41" fmla="*/ 166687 h 843801"/>
              <a:gd name="connsiteX42" fmla="*/ 76200 w 1566862"/>
              <a:gd name="connsiteY42" fmla="*/ 166687 h 843801"/>
              <a:gd name="connsiteX43" fmla="*/ 71437 w 1566862"/>
              <a:gd name="connsiteY43" fmla="*/ 247650 h 843801"/>
              <a:gd name="connsiteX44" fmla="*/ 38100 w 1566862"/>
              <a:gd name="connsiteY44" fmla="*/ 309562 h 843801"/>
              <a:gd name="connsiteX45" fmla="*/ 14287 w 1566862"/>
              <a:gd name="connsiteY45" fmla="*/ 352425 h 843801"/>
              <a:gd name="connsiteX46" fmla="*/ 0 w 1566862"/>
              <a:gd name="connsiteY46" fmla="*/ 481012 h 843801"/>
              <a:gd name="connsiteX47" fmla="*/ 4762 w 1566862"/>
              <a:gd name="connsiteY47" fmla="*/ 585787 h 843801"/>
              <a:gd name="connsiteX48" fmla="*/ 9525 w 1566862"/>
              <a:gd name="connsiteY48" fmla="*/ 600075 h 843801"/>
              <a:gd name="connsiteX49" fmla="*/ 52387 w 1566862"/>
              <a:gd name="connsiteY49" fmla="*/ 681037 h 843801"/>
              <a:gd name="connsiteX50" fmla="*/ 66675 w 1566862"/>
              <a:gd name="connsiteY50" fmla="*/ 685800 h 843801"/>
              <a:gd name="connsiteX51" fmla="*/ 152400 w 1566862"/>
              <a:gd name="connsiteY51" fmla="*/ 681037 h 843801"/>
              <a:gd name="connsiteX52" fmla="*/ 176212 w 1566862"/>
              <a:gd name="connsiteY52" fmla="*/ 661987 h 843801"/>
              <a:gd name="connsiteX53" fmla="*/ 209550 w 1566862"/>
              <a:gd name="connsiteY53" fmla="*/ 642937 h 843801"/>
              <a:gd name="connsiteX54" fmla="*/ 252412 w 1566862"/>
              <a:gd name="connsiteY54" fmla="*/ 647700 h 843801"/>
              <a:gd name="connsiteX55" fmla="*/ 328612 w 1566862"/>
              <a:gd name="connsiteY55" fmla="*/ 657225 h 843801"/>
              <a:gd name="connsiteX56" fmla="*/ 381000 w 1566862"/>
              <a:gd name="connsiteY56" fmla="*/ 671512 h 843801"/>
              <a:gd name="connsiteX57" fmla="*/ 433387 w 1566862"/>
              <a:gd name="connsiteY57" fmla="*/ 685800 h 843801"/>
              <a:gd name="connsiteX58" fmla="*/ 523875 w 1566862"/>
              <a:gd name="connsiteY58" fmla="*/ 700087 h 843801"/>
              <a:gd name="connsiteX59" fmla="*/ 538162 w 1566862"/>
              <a:gd name="connsiteY59" fmla="*/ 704850 h 843801"/>
              <a:gd name="connsiteX60" fmla="*/ 605790 w 1566862"/>
              <a:gd name="connsiteY60" fmla="*/ 820103 h 84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1566862" h="843801">
                <a:moveTo>
                  <a:pt x="605790" y="820103"/>
                </a:moveTo>
                <a:cubicBezTo>
                  <a:pt x="634761" y="843122"/>
                  <a:pt x="635952" y="841138"/>
                  <a:pt x="669131" y="842963"/>
                </a:cubicBezTo>
                <a:cubicBezTo>
                  <a:pt x="702310" y="844788"/>
                  <a:pt x="775090" y="844744"/>
                  <a:pt x="804862" y="831056"/>
                </a:cubicBezTo>
                <a:cubicBezTo>
                  <a:pt x="839390" y="815181"/>
                  <a:pt x="838993" y="810021"/>
                  <a:pt x="862012" y="804862"/>
                </a:cubicBezTo>
                <a:cubicBezTo>
                  <a:pt x="885031" y="799703"/>
                  <a:pt x="915946" y="800610"/>
                  <a:pt x="942975" y="800100"/>
                </a:cubicBezTo>
                <a:lnTo>
                  <a:pt x="1366837" y="795337"/>
                </a:lnTo>
                <a:cubicBezTo>
                  <a:pt x="1405946" y="782303"/>
                  <a:pt x="1343820" y="801971"/>
                  <a:pt x="1419225" y="785812"/>
                </a:cubicBezTo>
                <a:cubicBezTo>
                  <a:pt x="1429042" y="783708"/>
                  <a:pt x="1432719" y="780256"/>
                  <a:pt x="1447800" y="776287"/>
                </a:cubicBezTo>
                <a:cubicBezTo>
                  <a:pt x="1462881" y="772318"/>
                  <a:pt x="1494631" y="768350"/>
                  <a:pt x="1509712" y="762000"/>
                </a:cubicBezTo>
                <a:cubicBezTo>
                  <a:pt x="1524793" y="755650"/>
                  <a:pt x="1530951" y="749190"/>
                  <a:pt x="1538287" y="738187"/>
                </a:cubicBezTo>
                <a:cubicBezTo>
                  <a:pt x="1541072" y="734010"/>
                  <a:pt x="1540805" y="728390"/>
                  <a:pt x="1543050" y="723900"/>
                </a:cubicBezTo>
                <a:cubicBezTo>
                  <a:pt x="1545610" y="718780"/>
                  <a:pt x="1549400" y="714375"/>
                  <a:pt x="1552575" y="709612"/>
                </a:cubicBezTo>
                <a:cubicBezTo>
                  <a:pt x="1563376" y="666405"/>
                  <a:pt x="1552575" y="719794"/>
                  <a:pt x="1552575" y="657225"/>
                </a:cubicBezTo>
                <a:cubicBezTo>
                  <a:pt x="1552575" y="644426"/>
                  <a:pt x="1554655" y="631640"/>
                  <a:pt x="1557337" y="619125"/>
                </a:cubicBezTo>
                <a:cubicBezTo>
                  <a:pt x="1559441" y="609308"/>
                  <a:pt x="1566862" y="590550"/>
                  <a:pt x="1566862" y="590550"/>
                </a:cubicBezTo>
                <a:cubicBezTo>
                  <a:pt x="1565275" y="554037"/>
                  <a:pt x="1565861" y="517365"/>
                  <a:pt x="1562100" y="481012"/>
                </a:cubicBezTo>
                <a:cubicBezTo>
                  <a:pt x="1561067" y="471025"/>
                  <a:pt x="1560929" y="458006"/>
                  <a:pt x="1552575" y="452437"/>
                </a:cubicBezTo>
                <a:cubicBezTo>
                  <a:pt x="1544637" y="444500"/>
                  <a:pt x="1544637" y="445294"/>
                  <a:pt x="1528762" y="428625"/>
                </a:cubicBezTo>
                <a:cubicBezTo>
                  <a:pt x="1512887" y="411956"/>
                  <a:pt x="1474787" y="370681"/>
                  <a:pt x="1457325" y="352425"/>
                </a:cubicBezTo>
                <a:cubicBezTo>
                  <a:pt x="1439863" y="334169"/>
                  <a:pt x="1446212" y="335756"/>
                  <a:pt x="1423987" y="319087"/>
                </a:cubicBezTo>
                <a:cubicBezTo>
                  <a:pt x="1401762" y="302418"/>
                  <a:pt x="1345406" y="266700"/>
                  <a:pt x="1323975" y="252412"/>
                </a:cubicBezTo>
                <a:cubicBezTo>
                  <a:pt x="1302544" y="238125"/>
                  <a:pt x="1306260" y="236982"/>
                  <a:pt x="1295400" y="233362"/>
                </a:cubicBezTo>
                <a:cubicBezTo>
                  <a:pt x="1261395" y="222027"/>
                  <a:pt x="1275179" y="229406"/>
                  <a:pt x="1252537" y="214312"/>
                </a:cubicBezTo>
                <a:cubicBezTo>
                  <a:pt x="1216025" y="188912"/>
                  <a:pt x="1108075" y="103981"/>
                  <a:pt x="1076325" y="80962"/>
                </a:cubicBezTo>
                <a:cubicBezTo>
                  <a:pt x="1044575" y="57943"/>
                  <a:pt x="1066800" y="77787"/>
                  <a:pt x="1062037" y="76200"/>
                </a:cubicBezTo>
                <a:lnTo>
                  <a:pt x="1033462" y="57150"/>
                </a:lnTo>
                <a:cubicBezTo>
                  <a:pt x="1028700" y="53975"/>
                  <a:pt x="1024605" y="49435"/>
                  <a:pt x="1019175" y="47625"/>
                </a:cubicBezTo>
                <a:lnTo>
                  <a:pt x="990600" y="38100"/>
                </a:lnTo>
                <a:cubicBezTo>
                  <a:pt x="977678" y="33793"/>
                  <a:pt x="966651" y="29459"/>
                  <a:pt x="952500" y="28575"/>
                </a:cubicBezTo>
                <a:cubicBezTo>
                  <a:pt x="909691" y="25899"/>
                  <a:pt x="866775" y="25400"/>
                  <a:pt x="823912" y="23812"/>
                </a:cubicBezTo>
                <a:cubicBezTo>
                  <a:pt x="775879" y="7802"/>
                  <a:pt x="850400" y="32235"/>
                  <a:pt x="790575" y="14287"/>
                </a:cubicBezTo>
                <a:cubicBezTo>
                  <a:pt x="780958" y="11402"/>
                  <a:pt x="771990" y="5761"/>
                  <a:pt x="762000" y="4762"/>
                </a:cubicBezTo>
                <a:lnTo>
                  <a:pt x="714375" y="0"/>
                </a:lnTo>
                <a:lnTo>
                  <a:pt x="371475" y="4762"/>
                </a:lnTo>
                <a:cubicBezTo>
                  <a:pt x="305594" y="12303"/>
                  <a:pt x="330596" y="33338"/>
                  <a:pt x="319087" y="45244"/>
                </a:cubicBezTo>
                <a:cubicBezTo>
                  <a:pt x="307578" y="57150"/>
                  <a:pt x="309563" y="60722"/>
                  <a:pt x="302419" y="76200"/>
                </a:cubicBezTo>
                <a:cubicBezTo>
                  <a:pt x="295275" y="91678"/>
                  <a:pt x="283766" y="120650"/>
                  <a:pt x="276225" y="138112"/>
                </a:cubicBezTo>
                <a:cubicBezTo>
                  <a:pt x="268684" y="155574"/>
                  <a:pt x="271890" y="169203"/>
                  <a:pt x="257175" y="180975"/>
                </a:cubicBezTo>
                <a:cubicBezTo>
                  <a:pt x="253255" y="184111"/>
                  <a:pt x="247650" y="184150"/>
                  <a:pt x="242887" y="185737"/>
                </a:cubicBezTo>
                <a:cubicBezTo>
                  <a:pt x="227012" y="184150"/>
                  <a:pt x="210943" y="183915"/>
                  <a:pt x="195262" y="180975"/>
                </a:cubicBezTo>
                <a:cubicBezTo>
                  <a:pt x="185394" y="179125"/>
                  <a:pt x="176212" y="174625"/>
                  <a:pt x="166687" y="171450"/>
                </a:cubicBezTo>
                <a:cubicBezTo>
                  <a:pt x="161925" y="169862"/>
                  <a:pt x="157420" y="166687"/>
                  <a:pt x="152400" y="166687"/>
                </a:cubicBezTo>
                <a:lnTo>
                  <a:pt x="76200" y="166687"/>
                </a:lnTo>
                <a:cubicBezTo>
                  <a:pt x="79688" y="215530"/>
                  <a:pt x="77787" y="223838"/>
                  <a:pt x="71437" y="247650"/>
                </a:cubicBezTo>
                <a:cubicBezTo>
                  <a:pt x="65087" y="271462"/>
                  <a:pt x="47625" y="292100"/>
                  <a:pt x="38100" y="309562"/>
                </a:cubicBezTo>
                <a:cubicBezTo>
                  <a:pt x="28575" y="327025"/>
                  <a:pt x="20637" y="323850"/>
                  <a:pt x="14287" y="352425"/>
                </a:cubicBezTo>
                <a:cubicBezTo>
                  <a:pt x="7937" y="381000"/>
                  <a:pt x="1588" y="442118"/>
                  <a:pt x="0" y="481012"/>
                </a:cubicBezTo>
                <a:cubicBezTo>
                  <a:pt x="1587" y="515937"/>
                  <a:pt x="1974" y="550937"/>
                  <a:pt x="4762" y="585787"/>
                </a:cubicBezTo>
                <a:cubicBezTo>
                  <a:pt x="5162" y="590791"/>
                  <a:pt x="1588" y="584200"/>
                  <a:pt x="9525" y="600075"/>
                </a:cubicBezTo>
                <a:cubicBezTo>
                  <a:pt x="17462" y="615950"/>
                  <a:pt x="42862" y="666750"/>
                  <a:pt x="52387" y="681037"/>
                </a:cubicBezTo>
                <a:cubicBezTo>
                  <a:pt x="61912" y="695324"/>
                  <a:pt x="61912" y="684212"/>
                  <a:pt x="66675" y="685800"/>
                </a:cubicBezTo>
                <a:cubicBezTo>
                  <a:pt x="95250" y="684212"/>
                  <a:pt x="134144" y="685006"/>
                  <a:pt x="152400" y="681037"/>
                </a:cubicBezTo>
                <a:cubicBezTo>
                  <a:pt x="170656" y="677068"/>
                  <a:pt x="166687" y="668337"/>
                  <a:pt x="176212" y="661987"/>
                </a:cubicBezTo>
                <a:cubicBezTo>
                  <a:pt x="185737" y="655637"/>
                  <a:pt x="195200" y="652503"/>
                  <a:pt x="209550" y="642937"/>
                </a:cubicBezTo>
                <a:lnTo>
                  <a:pt x="252412" y="647700"/>
                </a:lnTo>
                <a:cubicBezTo>
                  <a:pt x="277812" y="650875"/>
                  <a:pt x="307181" y="653256"/>
                  <a:pt x="328612" y="657225"/>
                </a:cubicBezTo>
                <a:cubicBezTo>
                  <a:pt x="350043" y="661194"/>
                  <a:pt x="363537" y="666749"/>
                  <a:pt x="381000" y="671512"/>
                </a:cubicBezTo>
                <a:cubicBezTo>
                  <a:pt x="398463" y="676275"/>
                  <a:pt x="409575" y="681038"/>
                  <a:pt x="433387" y="685800"/>
                </a:cubicBezTo>
                <a:cubicBezTo>
                  <a:pt x="457199" y="690562"/>
                  <a:pt x="506413" y="696912"/>
                  <a:pt x="523875" y="700087"/>
                </a:cubicBezTo>
                <a:cubicBezTo>
                  <a:pt x="528637" y="701675"/>
                  <a:pt x="524510" y="684847"/>
                  <a:pt x="538162" y="704850"/>
                </a:cubicBezTo>
                <a:cubicBezTo>
                  <a:pt x="551814" y="724853"/>
                  <a:pt x="517525" y="719137"/>
                  <a:pt x="605790" y="820103"/>
                </a:cubicBezTo>
                <a:close/>
              </a:path>
            </a:pathLst>
          </a:custGeom>
          <a:gradFill flip="none" rotWithShape="1">
            <a:gsLst>
              <a:gs pos="88000">
                <a:schemeClr val="accent1">
                  <a:shade val="67500"/>
                  <a:satMod val="115000"/>
                  <a:alpha val="83000"/>
                  <a:lumMod val="88000"/>
                  <a:lumOff val="12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162" name="Text Box 116"/>
          <p:cNvSpPr txBox="1">
            <a:spLocks noChangeArrowheads="1"/>
          </p:cNvSpPr>
          <p:nvPr/>
        </p:nvSpPr>
        <p:spPr bwMode="auto">
          <a:xfrm>
            <a:off x="13241717" y="9142723"/>
            <a:ext cx="744102" cy="695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39853" tIns="69928" rIns="139853" bIns="69928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ja-JP" altLang="en-US" sz="3600" dirty="0" smtClean="0">
                <a:latin typeface="HGP創英角ﾎﾟｯﾌﾟ体" panose="040B0A00000000000000" pitchFamily="50" charset="-128"/>
              </a:rPr>
              <a:t>？</a:t>
            </a:r>
            <a:endParaRPr lang="ja-JP" altLang="en-US" sz="3600" dirty="0">
              <a:latin typeface="HGP創英角ﾎﾟｯﾌﾟ体" panose="040B0A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319" y="8599225"/>
            <a:ext cx="1079791" cy="990741"/>
          </a:xfrm>
          <a:prstGeom prst="rect">
            <a:avLst/>
          </a:prstGeom>
        </p:spPr>
      </p:pic>
      <p:sp>
        <p:nvSpPr>
          <p:cNvPr id="164" name="角丸四角形 163"/>
          <p:cNvSpPr/>
          <p:nvPr/>
        </p:nvSpPr>
        <p:spPr bwMode="auto">
          <a:xfrm>
            <a:off x="5263701" y="7507957"/>
            <a:ext cx="1666332" cy="333406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TMC</a:t>
            </a:r>
            <a:r>
              <a: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社員限定</a:t>
            </a:r>
          </a:p>
        </p:txBody>
      </p:sp>
      <p:sp>
        <p:nvSpPr>
          <p:cNvPr id="201" name="角丸四角形 200"/>
          <p:cNvSpPr/>
          <p:nvPr/>
        </p:nvSpPr>
        <p:spPr bwMode="auto">
          <a:xfrm>
            <a:off x="2407730" y="7497570"/>
            <a:ext cx="1666332" cy="333406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TMC</a:t>
            </a:r>
            <a:r>
              <a: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社員限定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613"/>
          <a:stretch/>
        </p:blipFill>
        <p:spPr>
          <a:xfrm rot="5400000">
            <a:off x="10754516" y="4937169"/>
            <a:ext cx="1441676" cy="1453562"/>
          </a:xfrm>
          <a:prstGeom prst="rect">
            <a:avLst/>
          </a:prstGeom>
        </p:spPr>
      </p:pic>
      <p:sp>
        <p:nvSpPr>
          <p:cNvPr id="202" name="角丸四角形 201"/>
          <p:cNvSpPr/>
          <p:nvPr/>
        </p:nvSpPr>
        <p:spPr bwMode="auto">
          <a:xfrm>
            <a:off x="9122760" y="6125221"/>
            <a:ext cx="1666332" cy="333406"/>
          </a:xfrm>
          <a:prstGeom prst="roundRect">
            <a:avLst>
              <a:gd name="adj" fmla="val 50000"/>
            </a:avLst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TMC</a:t>
            </a:r>
            <a:r>
              <a:rPr kumimoji="1" lang="ja-JP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社員限定</a:t>
            </a:r>
          </a:p>
        </p:txBody>
      </p:sp>
      <p:sp>
        <p:nvSpPr>
          <p:cNvPr id="153" name="AutoShape 24"/>
          <p:cNvSpPr>
            <a:spLocks noChangeArrowheads="1"/>
          </p:cNvSpPr>
          <p:nvPr/>
        </p:nvSpPr>
        <p:spPr bwMode="auto">
          <a:xfrm>
            <a:off x="323850" y="154791"/>
            <a:ext cx="14550390" cy="648000"/>
          </a:xfrm>
          <a:prstGeom prst="parallelogram">
            <a:avLst>
              <a:gd name="adj" fmla="val 0"/>
            </a:avLst>
          </a:prstGeom>
          <a:blipFill>
            <a:blip r:embed="rId19"/>
            <a:tile tx="0" ty="0" sx="100000" sy="100000" flip="none" algn="tl"/>
          </a:blipFill>
          <a:ln>
            <a:noFill/>
          </a:ln>
          <a:effectLst/>
          <a:extLst/>
        </p:spPr>
        <p:txBody>
          <a:bodyPr wrap="none" lIns="14400" tIns="14400" rIns="14400" bIns="14400" anchor="ctr">
            <a:noAutofit/>
          </a:bodyPr>
          <a:lstStyle/>
          <a:p>
            <a:pPr algn="ctr">
              <a:defRPr/>
            </a:pPr>
            <a:endParaRPr lang="ja-JP" altLang="en-US">
              <a:ea typeface="HGP創英角ﾎﾟｯﾌﾟ体" pitchFamily="50" charset="-128"/>
            </a:endParaRPr>
          </a:p>
        </p:txBody>
      </p:sp>
      <p:sp>
        <p:nvSpPr>
          <p:cNvPr id="160" name="正方形/長方形 159"/>
          <p:cNvSpPr/>
          <p:nvPr/>
        </p:nvSpPr>
        <p:spPr>
          <a:xfrm>
            <a:off x="1512590" y="91857"/>
            <a:ext cx="20826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36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技能展示</a:t>
            </a:r>
            <a:endParaRPr lang="ja-JP" altLang="en-US" sz="36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07ロゴたいぷゴシック7" pitchFamily="50" charset="-128"/>
              <a:ea typeface="07ロゴたいぷゴシック7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1" name="正方形/長方形 160"/>
          <p:cNvSpPr/>
          <p:nvPr/>
        </p:nvSpPr>
        <p:spPr>
          <a:xfrm>
            <a:off x="12067909" y="218080"/>
            <a:ext cx="27109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24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07ロゴたいぷゴシック7" pitchFamily="50" charset="-128"/>
                <a:ea typeface="07ロゴたいぷゴシック7" pitchFamily="50" charset="-128"/>
                <a:cs typeface="メイリオ" panose="020B0604030504040204" pitchFamily="50" charset="-128"/>
              </a:rPr>
              <a:t>事務本館大ホール</a:t>
            </a:r>
            <a:endParaRPr lang="ja-JP" altLang="en-US" sz="24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07ロゴたいぷゴシック7" pitchFamily="50" charset="-128"/>
              <a:ea typeface="07ロゴたいぷゴシック7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5" name="AutoShape 24"/>
          <p:cNvSpPr>
            <a:spLocks noChangeArrowheads="1"/>
          </p:cNvSpPr>
          <p:nvPr/>
        </p:nvSpPr>
        <p:spPr bwMode="auto">
          <a:xfrm>
            <a:off x="328177" y="154791"/>
            <a:ext cx="140297" cy="648000"/>
          </a:xfrm>
          <a:prstGeom prst="parallelogram">
            <a:avLst>
              <a:gd name="adj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  <a:extLst/>
        </p:spPr>
        <p:txBody>
          <a:bodyPr wrap="none" lIns="14400" tIns="14400" rIns="14400" bIns="14400" anchor="ctr">
            <a:noAutofit/>
          </a:bodyPr>
          <a:lstStyle/>
          <a:p>
            <a:pPr algn="ctr">
              <a:defRPr/>
            </a:pPr>
            <a:endParaRPr lang="ja-JP" altLang="en-US">
              <a:ea typeface="HGP創英角ﾎﾟｯﾌﾟ体" pitchFamily="50" charset="-128"/>
            </a:endParaRPr>
          </a:p>
        </p:txBody>
      </p:sp>
      <p:sp>
        <p:nvSpPr>
          <p:cNvPr id="166" name="正方形/長方形 165"/>
          <p:cNvSpPr/>
          <p:nvPr/>
        </p:nvSpPr>
        <p:spPr>
          <a:xfrm>
            <a:off x="2060862" y="787757"/>
            <a:ext cx="106234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b="1" dirty="0" smtClean="0">
                <a:latin typeface="フォントポにほんご" pitchFamily="50" charset="-128"/>
                <a:ea typeface="フォントポにほんご" pitchFamily="50" charset="-128"/>
              </a:rPr>
              <a:t>クルマづくりを支えるものづくりのワザを体感！</a:t>
            </a:r>
            <a:endParaRPr lang="ja-JP" altLang="en-US" sz="3600" b="1" dirty="0">
              <a:latin typeface="フォントポにほんご" pitchFamily="50" charset="-128"/>
              <a:ea typeface="フォントポにほんご" pitchFamily="50" charset="-128"/>
            </a:endParaRPr>
          </a:p>
        </p:txBody>
      </p:sp>
      <p:grpSp>
        <p:nvGrpSpPr>
          <p:cNvPr id="167" name="グループ化 166"/>
          <p:cNvGrpSpPr/>
          <p:nvPr/>
        </p:nvGrpSpPr>
        <p:grpSpPr>
          <a:xfrm>
            <a:off x="1044538" y="1010575"/>
            <a:ext cx="1004202" cy="360000"/>
            <a:chOff x="2902940" y="1116516"/>
            <a:chExt cx="1004202" cy="360000"/>
          </a:xfrm>
        </p:grpSpPr>
        <p:sp>
          <p:nvSpPr>
            <p:cNvPr id="168" name="円/楕円 167"/>
            <p:cNvSpPr/>
            <p:nvPr/>
          </p:nvSpPr>
          <p:spPr bwMode="auto">
            <a:xfrm>
              <a:off x="2902940" y="1116516"/>
              <a:ext cx="360000" cy="36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  <p:sp>
          <p:nvSpPr>
            <p:cNvPr id="169" name="円/楕円 168"/>
            <p:cNvSpPr/>
            <p:nvPr/>
          </p:nvSpPr>
          <p:spPr bwMode="auto">
            <a:xfrm>
              <a:off x="3352692" y="1152516"/>
              <a:ext cx="288000" cy="288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  <p:sp>
          <p:nvSpPr>
            <p:cNvPr id="170" name="円/楕円 169"/>
            <p:cNvSpPr/>
            <p:nvPr/>
          </p:nvSpPr>
          <p:spPr bwMode="auto">
            <a:xfrm>
              <a:off x="3727142" y="1206516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</p:grpSp>
      <p:grpSp>
        <p:nvGrpSpPr>
          <p:cNvPr id="171" name="グループ化 170"/>
          <p:cNvGrpSpPr/>
          <p:nvPr/>
        </p:nvGrpSpPr>
        <p:grpSpPr>
          <a:xfrm flipH="1">
            <a:off x="12483310" y="1009999"/>
            <a:ext cx="1004202" cy="360000"/>
            <a:chOff x="2902940" y="1116516"/>
            <a:chExt cx="1004202" cy="360000"/>
          </a:xfrm>
        </p:grpSpPr>
        <p:sp>
          <p:nvSpPr>
            <p:cNvPr id="172" name="円/楕円 171"/>
            <p:cNvSpPr/>
            <p:nvPr/>
          </p:nvSpPr>
          <p:spPr bwMode="auto">
            <a:xfrm>
              <a:off x="2902940" y="1116516"/>
              <a:ext cx="360000" cy="36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  <p:sp>
          <p:nvSpPr>
            <p:cNvPr id="173" name="円/楕円 172"/>
            <p:cNvSpPr/>
            <p:nvPr/>
          </p:nvSpPr>
          <p:spPr bwMode="auto">
            <a:xfrm>
              <a:off x="3352692" y="1152516"/>
              <a:ext cx="288000" cy="288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  <p:sp>
          <p:nvSpPr>
            <p:cNvPr id="174" name="円/楕円 173"/>
            <p:cNvSpPr/>
            <p:nvPr/>
          </p:nvSpPr>
          <p:spPr bwMode="auto">
            <a:xfrm>
              <a:off x="3727142" y="1206516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</p:grpSp>
      <p:sp>
        <p:nvSpPr>
          <p:cNvPr id="175" name="正方形/長方形 27"/>
          <p:cNvSpPr>
            <a:spLocks noChangeArrowheads="1"/>
          </p:cNvSpPr>
          <p:nvPr/>
        </p:nvSpPr>
        <p:spPr bwMode="auto">
          <a:xfrm>
            <a:off x="7652404" y="8023037"/>
            <a:ext cx="6958156" cy="2143116"/>
          </a:xfrm>
          <a:prstGeom prst="roundRect">
            <a:avLst/>
          </a:prstGeom>
          <a:noFill/>
          <a:ln w="38100" cap="rnd" algn="ctr">
            <a:solidFill>
              <a:schemeClr val="bg1">
                <a:lumMod val="50000"/>
              </a:scheme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1474788" eaLnBrk="0" hangingPunct="0">
              <a:spcBef>
                <a:spcPct val="20000"/>
              </a:spcBef>
              <a:buChar char="•"/>
              <a:defRPr kumimoji="1" sz="5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474788" eaLnBrk="0" hangingPunct="0">
              <a:spcBef>
                <a:spcPct val="20000"/>
              </a:spcBef>
              <a:buChar char="–"/>
              <a:defRPr kumimoji="1" sz="4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474788" eaLnBrk="0" hangingPunct="0">
              <a:spcBef>
                <a:spcPct val="20000"/>
              </a:spcBef>
              <a:buChar char="•"/>
              <a:defRPr kumimoji="1" sz="39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474788" eaLnBrk="0" hangingPunct="0">
              <a:spcBef>
                <a:spcPct val="20000"/>
              </a:spcBef>
              <a:buChar char="–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474788" eaLnBrk="0" hangingPunct="0">
              <a:spcBef>
                <a:spcPct val="20000"/>
              </a:spcBef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2900" dirty="0">
              <a:ea typeface="HGP創英角ﾎﾟｯﾌﾟ体" pitchFamily="50" charset="-128"/>
            </a:endParaRPr>
          </a:p>
        </p:txBody>
      </p:sp>
      <p:sp>
        <p:nvSpPr>
          <p:cNvPr id="176" name="正方形/長方形 175"/>
          <p:cNvSpPr/>
          <p:nvPr/>
        </p:nvSpPr>
        <p:spPr>
          <a:xfrm>
            <a:off x="8934621" y="7990509"/>
            <a:ext cx="3948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200" b="1" dirty="0" smtClean="0">
                <a:latin typeface="フォントポにほんご" pitchFamily="50" charset="-128"/>
                <a:ea typeface="フォントポにほんご" pitchFamily="50" charset="-128"/>
              </a:rPr>
              <a:t>今後の</a:t>
            </a:r>
            <a:r>
              <a:rPr lang="en-US" altLang="ja-JP" sz="3200" b="1" dirty="0" smtClean="0">
                <a:latin typeface="フォントポにほんご" pitchFamily="50" charset="-128"/>
                <a:ea typeface="フォントポにほんご" pitchFamily="50" charset="-128"/>
              </a:rPr>
              <a:t>TES</a:t>
            </a:r>
            <a:r>
              <a:rPr lang="ja-JP" altLang="en-US" sz="3200" b="1" dirty="0" smtClean="0">
                <a:latin typeface="フォントポにほんご" pitchFamily="50" charset="-128"/>
                <a:ea typeface="フォントポにほんご" pitchFamily="50" charset="-128"/>
              </a:rPr>
              <a:t>企画紹介</a:t>
            </a:r>
            <a:r>
              <a:rPr lang="en-US" altLang="ja-JP" sz="3200" b="1" dirty="0" smtClean="0">
                <a:latin typeface="フォントポにほんご" pitchFamily="50" charset="-128"/>
                <a:ea typeface="フォントポにほんご" pitchFamily="50" charset="-128"/>
              </a:rPr>
              <a:t>!</a:t>
            </a:r>
            <a:endParaRPr lang="ja-JP" altLang="en-US" sz="3200" b="1" dirty="0">
              <a:latin typeface="フォントポにほんご" pitchFamily="50" charset="-128"/>
              <a:ea typeface="フォントポにほんご" pitchFamily="50" charset="-128"/>
            </a:endParaRPr>
          </a:p>
        </p:txBody>
      </p:sp>
      <p:grpSp>
        <p:nvGrpSpPr>
          <p:cNvPr id="177" name="グループ化 176"/>
          <p:cNvGrpSpPr/>
          <p:nvPr/>
        </p:nvGrpSpPr>
        <p:grpSpPr>
          <a:xfrm>
            <a:off x="7919139" y="8115666"/>
            <a:ext cx="1004202" cy="360000"/>
            <a:chOff x="2902940" y="1116516"/>
            <a:chExt cx="1004202" cy="360000"/>
          </a:xfrm>
        </p:grpSpPr>
        <p:sp>
          <p:nvSpPr>
            <p:cNvPr id="178" name="円/楕円 177"/>
            <p:cNvSpPr/>
            <p:nvPr/>
          </p:nvSpPr>
          <p:spPr bwMode="auto">
            <a:xfrm>
              <a:off x="2902940" y="1116516"/>
              <a:ext cx="360000" cy="36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  <p:sp>
          <p:nvSpPr>
            <p:cNvPr id="179" name="円/楕円 178"/>
            <p:cNvSpPr/>
            <p:nvPr/>
          </p:nvSpPr>
          <p:spPr bwMode="auto">
            <a:xfrm>
              <a:off x="3352692" y="1152516"/>
              <a:ext cx="288000" cy="288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  <p:sp>
          <p:nvSpPr>
            <p:cNvPr id="180" name="円/楕円 179"/>
            <p:cNvSpPr/>
            <p:nvPr/>
          </p:nvSpPr>
          <p:spPr bwMode="auto">
            <a:xfrm>
              <a:off x="3727142" y="1206516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</p:grpSp>
      <p:grpSp>
        <p:nvGrpSpPr>
          <p:cNvPr id="181" name="グループ化 180"/>
          <p:cNvGrpSpPr/>
          <p:nvPr/>
        </p:nvGrpSpPr>
        <p:grpSpPr>
          <a:xfrm flipH="1">
            <a:off x="12916880" y="8115666"/>
            <a:ext cx="1004202" cy="360000"/>
            <a:chOff x="2902940" y="1116516"/>
            <a:chExt cx="1004202" cy="360000"/>
          </a:xfrm>
        </p:grpSpPr>
        <p:sp>
          <p:nvSpPr>
            <p:cNvPr id="182" name="円/楕円 181"/>
            <p:cNvSpPr/>
            <p:nvPr/>
          </p:nvSpPr>
          <p:spPr bwMode="auto">
            <a:xfrm>
              <a:off x="2902940" y="1116516"/>
              <a:ext cx="360000" cy="36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  <p:sp>
          <p:nvSpPr>
            <p:cNvPr id="183" name="円/楕円 182"/>
            <p:cNvSpPr/>
            <p:nvPr/>
          </p:nvSpPr>
          <p:spPr bwMode="auto">
            <a:xfrm>
              <a:off x="3352692" y="1152516"/>
              <a:ext cx="288000" cy="288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  <p:sp>
          <p:nvSpPr>
            <p:cNvPr id="184" name="円/楕円 183"/>
            <p:cNvSpPr/>
            <p:nvPr/>
          </p:nvSpPr>
          <p:spPr bwMode="auto">
            <a:xfrm>
              <a:off x="3727142" y="1206516"/>
              <a:ext cx="180000" cy="180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1474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創英角ﾎﾟｯﾌﾟ体" pitchFamily="50" charset="-128"/>
              </a:endParaRPr>
            </a:p>
          </p:txBody>
        </p:sp>
      </p:grpSp>
      <p:sp>
        <p:nvSpPr>
          <p:cNvPr id="185" name="直角三角形 184"/>
          <p:cNvSpPr/>
          <p:nvPr/>
        </p:nvSpPr>
        <p:spPr bwMode="auto">
          <a:xfrm flipH="1">
            <a:off x="7453491" y="2224985"/>
            <a:ext cx="3373394" cy="167494"/>
          </a:xfrm>
          <a:prstGeom prst="rtTriangle">
            <a:avLst/>
          </a:prstGeom>
          <a:blipFill>
            <a:blip r:embed="rId2"/>
            <a:tile tx="0" ty="0" sx="100000" sy="100000" flip="none" algn="tl"/>
          </a:blipFill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186" name="正方形/長方形 185"/>
          <p:cNvSpPr/>
          <p:nvPr/>
        </p:nvSpPr>
        <p:spPr bwMode="auto">
          <a:xfrm flipH="1">
            <a:off x="7813287" y="2050353"/>
            <a:ext cx="2547939" cy="254295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3600" b="1" i="1" u="none" strike="noStrike" cap="none" normalizeH="0" baseline="0" dirty="0" smtClean="0">
                <a:ln>
                  <a:noFill/>
                </a:ln>
                <a:effectLst/>
                <a:latin typeface="フォントポにほんご" pitchFamily="50" charset="-128"/>
                <a:ea typeface="フォントポにほんご" pitchFamily="50" charset="-128"/>
              </a:rPr>
              <a:t>走る・曲がる</a:t>
            </a:r>
            <a:endParaRPr kumimoji="1" lang="ja-JP" altLang="en-US" sz="3600" b="1" i="1" u="none" strike="noStrike" cap="none" normalizeH="0" baseline="0" dirty="0" smtClean="0">
              <a:ln>
                <a:noFill/>
              </a:ln>
              <a:effectLst/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187" name="直角三角形 186"/>
          <p:cNvSpPr/>
          <p:nvPr/>
        </p:nvSpPr>
        <p:spPr bwMode="auto">
          <a:xfrm flipH="1">
            <a:off x="7607018" y="5192607"/>
            <a:ext cx="2921935" cy="188202"/>
          </a:xfrm>
          <a:prstGeom prst="rtTriangle">
            <a:avLst/>
          </a:prstGeom>
          <a:blipFill>
            <a:blip r:embed="rId2"/>
            <a:tile tx="0" ty="0" sx="100000" sy="100000" flip="none" algn="tl"/>
          </a:blipFill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sp>
        <p:nvSpPr>
          <p:cNvPr id="188" name="正方形/長方形 187"/>
          <p:cNvSpPr/>
          <p:nvPr/>
        </p:nvSpPr>
        <p:spPr bwMode="auto">
          <a:xfrm flipH="1">
            <a:off x="7776711" y="4981399"/>
            <a:ext cx="2547939" cy="254295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900" kern="1200">
                <a:solidFill>
                  <a:schemeClr val="tx1"/>
                </a:solidFill>
                <a:latin typeface="Arial" charset="0"/>
                <a:ea typeface="HGP創英角ﾎﾟｯﾌﾟ体" pitchFamily="50" charset="-128"/>
                <a:cs typeface="+mn-cs"/>
              </a:defRPr>
            </a:lvl9pPr>
          </a:lstStyle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3200" b="1" i="1" u="none" strike="noStrike" cap="none" normalizeH="0" baseline="0" dirty="0" smtClean="0">
                <a:ln>
                  <a:noFill/>
                </a:ln>
                <a:effectLst/>
                <a:latin typeface="フォントポにほんご" pitchFamily="50" charset="-128"/>
                <a:ea typeface="フォントポにほんご" pitchFamily="50" charset="-128"/>
              </a:rPr>
              <a:t>からくり展示</a:t>
            </a:r>
            <a:endParaRPr kumimoji="1" lang="ja-JP" altLang="en-US" sz="3200" b="1" i="1" u="none" strike="noStrike" cap="none" normalizeH="0" baseline="0" dirty="0" smtClean="0">
              <a:ln>
                <a:noFill/>
              </a:ln>
              <a:effectLst/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189" name="1 つの角を切り取った四角形 188"/>
          <p:cNvSpPr>
            <a:spLocks noChangeArrowheads="1"/>
          </p:cNvSpPr>
          <p:nvPr/>
        </p:nvSpPr>
        <p:spPr bwMode="auto">
          <a:xfrm flipH="1">
            <a:off x="7453491" y="4814505"/>
            <a:ext cx="7201238" cy="1722731"/>
          </a:xfrm>
          <a:prstGeom prst="snip1Rect">
            <a:avLst>
              <a:gd name="adj" fmla="val 19255"/>
            </a:avLst>
          </a:prstGeom>
          <a:noFill/>
          <a:ln w="38100" cap="rnd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15" tIns="45707" rIns="91415" bIns="45707"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460375" indent="-1762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08025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92188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74763" indent="-1412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319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891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463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103563" indent="-1412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endParaRPr lang="ja-JP" altLang="ja-JP">
              <a:ea typeface="HGP創英角ﾎﾟｯﾌﾟ体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3887279" y="2616979"/>
            <a:ext cx="3485294" cy="458916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1474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ﾎﾟｯﾌﾟ体" pitchFamily="50" charset="-128"/>
            </a:endParaRPr>
          </a:p>
        </p:txBody>
      </p:sp>
      <p:cxnSp>
        <p:nvCxnSpPr>
          <p:cNvPr id="19" name="直線コネクタ 18"/>
          <p:cNvCxnSpPr/>
          <p:nvPr/>
        </p:nvCxnSpPr>
        <p:spPr bwMode="auto">
          <a:xfrm>
            <a:off x="3887279" y="2794425"/>
            <a:ext cx="0" cy="4411719"/>
          </a:xfrm>
          <a:prstGeom prst="line">
            <a:avLst/>
          </a:prstGeom>
          <a:solidFill>
            <a:srgbClr val="FFFFFF"/>
          </a:solidFill>
          <a:ln w="38100" cap="flat" cmpd="sng" algn="ctr">
            <a:solidFill>
              <a:srgbClr val="B2B2B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0" name="直線コネクタ 189"/>
          <p:cNvCxnSpPr/>
          <p:nvPr/>
        </p:nvCxnSpPr>
        <p:spPr bwMode="auto">
          <a:xfrm>
            <a:off x="3887279" y="7182904"/>
            <a:ext cx="3399307" cy="0"/>
          </a:xfrm>
          <a:prstGeom prst="line">
            <a:avLst/>
          </a:prstGeom>
          <a:solidFill>
            <a:srgbClr val="FFFFFF"/>
          </a:solidFill>
          <a:ln w="38100" cap="flat" cmpd="sng" algn="ctr">
            <a:solidFill>
              <a:srgbClr val="B2B2B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14" name="Group 4"/>
          <p:cNvGrpSpPr>
            <a:grpSpLocks/>
          </p:cNvGrpSpPr>
          <p:nvPr/>
        </p:nvGrpSpPr>
        <p:grpSpPr bwMode="auto">
          <a:xfrm>
            <a:off x="3963824" y="2580157"/>
            <a:ext cx="3368437" cy="4386274"/>
            <a:chOff x="4543" y="3678"/>
            <a:chExt cx="1964" cy="2587"/>
          </a:xfrm>
        </p:grpSpPr>
        <p:grpSp>
          <p:nvGrpSpPr>
            <p:cNvPr id="115" name="Group 5"/>
            <p:cNvGrpSpPr>
              <a:grpSpLocks/>
            </p:cNvGrpSpPr>
            <p:nvPr/>
          </p:nvGrpSpPr>
          <p:grpSpPr bwMode="auto">
            <a:xfrm>
              <a:off x="4543" y="3723"/>
              <a:ext cx="1964" cy="2542"/>
              <a:chOff x="1808" y="831"/>
              <a:chExt cx="1964" cy="2542"/>
            </a:xfrm>
          </p:grpSpPr>
          <p:pic>
            <p:nvPicPr>
              <p:cNvPr id="120" name="Picture 6"/>
              <p:cNvPicPr>
                <a:picLocks noChangeAspect="1" noChangeArrowheads="1"/>
              </p:cNvPicPr>
              <p:nvPr/>
            </p:nvPicPr>
            <p:blipFill>
              <a:blip r:embed="rId20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8" y="831"/>
                <a:ext cx="1964" cy="25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 useBgFill="1">
            <p:nvSpPr>
              <p:cNvPr id="121" name="Rectangle 7"/>
              <p:cNvSpPr>
                <a:spLocks noChangeArrowheads="1"/>
              </p:cNvSpPr>
              <p:nvPr/>
            </p:nvSpPr>
            <p:spPr bwMode="auto">
              <a:xfrm>
                <a:off x="3362" y="1503"/>
                <a:ext cx="274" cy="100"/>
              </a:xfrm>
              <a:prstGeom prst="rect">
                <a:avLst/>
              </a:prstGeom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56667" tIns="28333" rIns="56667" bIns="28333" anchor="ctr"/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  <p:sp>
            <p:nvSpPr>
              <p:cNvPr id="122" name="Line 8"/>
              <p:cNvSpPr>
                <a:spLocks noChangeShapeType="1"/>
              </p:cNvSpPr>
              <p:nvPr/>
            </p:nvSpPr>
            <p:spPr bwMode="auto">
              <a:xfrm>
                <a:off x="3400" y="1500"/>
                <a:ext cx="2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3" name="Line 9"/>
              <p:cNvSpPr>
                <a:spLocks noChangeShapeType="1"/>
              </p:cNvSpPr>
              <p:nvPr/>
            </p:nvSpPr>
            <p:spPr bwMode="auto">
              <a:xfrm>
                <a:off x="3397" y="1605"/>
                <a:ext cx="23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 useBgFill="1">
            <p:nvSpPr>
              <p:cNvPr id="124" name="Rectangle 10"/>
              <p:cNvSpPr>
                <a:spLocks noChangeArrowheads="1"/>
              </p:cNvSpPr>
              <p:nvPr/>
            </p:nvSpPr>
            <p:spPr bwMode="auto">
              <a:xfrm>
                <a:off x="2353" y="1036"/>
                <a:ext cx="1037" cy="1598"/>
              </a:xfrm>
              <a:prstGeom prst="rect">
                <a:avLst/>
              </a:prstGeom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56667" tIns="28333" rIns="56667" bIns="28333" anchor="ctr"/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  <p:sp useBgFill="1">
            <p:nvSpPr>
              <p:cNvPr id="125" name="Rectangle 11"/>
              <p:cNvSpPr>
                <a:spLocks noChangeArrowheads="1"/>
              </p:cNvSpPr>
              <p:nvPr/>
            </p:nvSpPr>
            <p:spPr bwMode="auto">
              <a:xfrm>
                <a:off x="2343" y="2564"/>
                <a:ext cx="154" cy="249"/>
              </a:xfrm>
              <a:prstGeom prst="rect">
                <a:avLst/>
              </a:prstGeom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56667" tIns="28333" rIns="56667" bIns="28333" anchor="ctr"/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  <p:sp useBgFill="1">
            <p:nvSpPr>
              <p:cNvPr id="126" name="Rectangle 12"/>
              <p:cNvSpPr>
                <a:spLocks noChangeArrowheads="1"/>
              </p:cNvSpPr>
              <p:nvPr/>
            </p:nvSpPr>
            <p:spPr bwMode="auto">
              <a:xfrm>
                <a:off x="2343" y="2615"/>
                <a:ext cx="1033" cy="595"/>
              </a:xfrm>
              <a:prstGeom prst="rect">
                <a:avLst/>
              </a:prstGeom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56667" tIns="28333" rIns="56667" bIns="28333" anchor="ctr"/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  <p:sp>
            <p:nvSpPr>
              <p:cNvPr id="127" name="Rectangle 13"/>
              <p:cNvSpPr>
                <a:spLocks noChangeArrowheads="1"/>
              </p:cNvSpPr>
              <p:nvPr/>
            </p:nvSpPr>
            <p:spPr bwMode="auto">
              <a:xfrm>
                <a:off x="2690" y="2159"/>
                <a:ext cx="714" cy="29"/>
              </a:xfrm>
              <a:prstGeom prst="rect">
                <a:avLst/>
              </a:prstGeom>
              <a:solidFill>
                <a:srgbClr val="99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56667" tIns="28333" rIns="56667" bIns="28333" anchor="ctr"/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  <p:sp>
            <p:nvSpPr>
              <p:cNvPr id="128" name="Rectangle 14"/>
              <p:cNvSpPr>
                <a:spLocks noChangeArrowheads="1"/>
              </p:cNvSpPr>
              <p:nvPr/>
            </p:nvSpPr>
            <p:spPr bwMode="auto">
              <a:xfrm>
                <a:off x="2508" y="1474"/>
                <a:ext cx="894" cy="30"/>
              </a:xfrm>
              <a:prstGeom prst="rect">
                <a:avLst/>
              </a:prstGeom>
              <a:solidFill>
                <a:srgbClr val="99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56667" tIns="28333" rIns="56667" bIns="28333" anchor="ctr"/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  <p:sp>
            <p:nvSpPr>
              <p:cNvPr id="129" name="AutoShape 15"/>
              <p:cNvSpPr>
                <a:spLocks noChangeArrowheads="1"/>
              </p:cNvSpPr>
              <p:nvPr/>
            </p:nvSpPr>
            <p:spPr bwMode="auto">
              <a:xfrm rot="-5400000">
                <a:off x="2035" y="1410"/>
                <a:ext cx="177" cy="266"/>
              </a:xfrm>
              <a:prstGeom prst="upArrow">
                <a:avLst>
                  <a:gd name="adj1" fmla="val 50287"/>
                  <a:gd name="adj2" fmla="val 68921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lIns="56667" tIns="28333" rIns="56667" bIns="28333" anchor="ctr"/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  <p:sp>
            <p:nvSpPr>
              <p:cNvPr id="130" name="AutoShape 16"/>
              <p:cNvSpPr>
                <a:spLocks noChangeArrowheads="1"/>
              </p:cNvSpPr>
              <p:nvPr/>
            </p:nvSpPr>
            <p:spPr bwMode="auto">
              <a:xfrm>
                <a:off x="3172" y="2951"/>
                <a:ext cx="210" cy="258"/>
              </a:xfrm>
              <a:prstGeom prst="upArrow">
                <a:avLst>
                  <a:gd name="adj1" fmla="val 50000"/>
                  <a:gd name="adj2" fmla="val 45235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lIns="56667" tIns="28333" rIns="56667" bIns="28333" anchor="ctr"/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  <p:sp>
            <p:nvSpPr>
              <p:cNvPr id="131" name="Text Box 17"/>
              <p:cNvSpPr txBox="1">
                <a:spLocks noChangeArrowheads="1"/>
              </p:cNvSpPr>
              <p:nvPr/>
            </p:nvSpPr>
            <p:spPr bwMode="auto">
              <a:xfrm>
                <a:off x="3186" y="2966"/>
                <a:ext cx="141" cy="2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56667" tIns="28333" rIns="56667" bIns="28333">
                <a:spAutoFit/>
              </a:bodyPr>
              <a:lstStyle>
                <a:lvl1pPr defTabSz="8667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8667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8667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8667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8667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8667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8667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8667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8667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ja-JP" altLang="en-US" sz="1000" b="1"/>
                  <a:t>入</a:t>
                </a:r>
              </a:p>
              <a:p>
                <a:r>
                  <a:rPr lang="ja-JP" altLang="en-US" sz="1000" b="1"/>
                  <a:t>口</a:t>
                </a:r>
              </a:p>
            </p:txBody>
          </p:sp>
          <p:sp useBgFill="1">
            <p:nvSpPr>
              <p:cNvPr id="132" name="Rectangle 18"/>
              <p:cNvSpPr>
                <a:spLocks noChangeArrowheads="1"/>
              </p:cNvSpPr>
              <p:nvPr/>
            </p:nvSpPr>
            <p:spPr bwMode="auto">
              <a:xfrm>
                <a:off x="3209" y="2632"/>
                <a:ext cx="195" cy="140"/>
              </a:xfrm>
              <a:prstGeom prst="rect">
                <a:avLst/>
              </a:prstGeom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56667" tIns="28333" rIns="56667" bIns="28333" anchor="ctr"/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  <p:sp>
            <p:nvSpPr>
              <p:cNvPr id="133" name="Rectangle 19"/>
              <p:cNvSpPr>
                <a:spLocks noChangeArrowheads="1"/>
              </p:cNvSpPr>
              <p:nvPr/>
            </p:nvSpPr>
            <p:spPr bwMode="auto">
              <a:xfrm>
                <a:off x="3395" y="1603"/>
                <a:ext cx="242" cy="1231"/>
              </a:xfrm>
              <a:prstGeom prst="rect">
                <a:avLst/>
              </a:prstGeom>
              <a:solidFill>
                <a:srgbClr val="DDDDDD">
                  <a:alpha val="89803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56667" tIns="28333" rIns="56667" bIns="28333" anchor="ctr"/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  <p:sp useBgFill="1">
            <p:nvSpPr>
              <p:cNvPr id="134" name="Rectangle 20"/>
              <p:cNvSpPr>
                <a:spLocks noChangeArrowheads="1"/>
              </p:cNvSpPr>
              <p:nvPr/>
            </p:nvSpPr>
            <p:spPr bwMode="auto">
              <a:xfrm>
                <a:off x="2090" y="2202"/>
                <a:ext cx="274" cy="100"/>
              </a:xfrm>
              <a:prstGeom prst="rect">
                <a:avLst/>
              </a:prstGeom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56667" tIns="28333" rIns="56667" bIns="28333" anchor="ctr"/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  <p:sp useBgFill="1">
            <p:nvSpPr>
              <p:cNvPr id="135" name="Rectangle 21"/>
              <p:cNvSpPr>
                <a:spLocks noChangeArrowheads="1"/>
              </p:cNvSpPr>
              <p:nvPr/>
            </p:nvSpPr>
            <p:spPr bwMode="auto">
              <a:xfrm>
                <a:off x="3371" y="2188"/>
                <a:ext cx="274" cy="100"/>
              </a:xfrm>
              <a:prstGeom prst="rect">
                <a:avLst/>
              </a:prstGeom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56667" tIns="28333" rIns="56667" bIns="28333" anchor="ctr"/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  <p:sp>
            <p:nvSpPr>
              <p:cNvPr id="136" name="Line 22"/>
              <p:cNvSpPr>
                <a:spLocks noChangeShapeType="1"/>
              </p:cNvSpPr>
              <p:nvPr/>
            </p:nvSpPr>
            <p:spPr bwMode="auto">
              <a:xfrm>
                <a:off x="2098" y="2201"/>
                <a:ext cx="23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7" name="Line 23"/>
              <p:cNvSpPr>
                <a:spLocks noChangeShapeType="1"/>
              </p:cNvSpPr>
              <p:nvPr/>
            </p:nvSpPr>
            <p:spPr bwMode="auto">
              <a:xfrm>
                <a:off x="2108" y="2302"/>
                <a:ext cx="23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8" name="Line 24"/>
              <p:cNvSpPr>
                <a:spLocks noChangeShapeType="1"/>
              </p:cNvSpPr>
              <p:nvPr/>
            </p:nvSpPr>
            <p:spPr bwMode="auto">
              <a:xfrm>
                <a:off x="3399" y="2187"/>
                <a:ext cx="23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9" name="Line 25"/>
              <p:cNvSpPr>
                <a:spLocks noChangeShapeType="1"/>
              </p:cNvSpPr>
              <p:nvPr/>
            </p:nvSpPr>
            <p:spPr bwMode="auto">
              <a:xfrm>
                <a:off x="3399" y="2288"/>
                <a:ext cx="23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0" name="Rectangle 26"/>
              <p:cNvSpPr>
                <a:spLocks noChangeArrowheads="1"/>
              </p:cNvSpPr>
              <p:nvPr/>
            </p:nvSpPr>
            <p:spPr bwMode="auto">
              <a:xfrm>
                <a:off x="2349" y="2909"/>
                <a:ext cx="792" cy="30"/>
              </a:xfrm>
              <a:prstGeom prst="rect">
                <a:avLst/>
              </a:prstGeom>
              <a:solidFill>
                <a:srgbClr val="99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56667" tIns="28333" rIns="56667" bIns="28333" anchor="ctr"/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  <p:sp>
            <p:nvSpPr>
              <p:cNvPr id="141" name="Rectangle 27"/>
              <p:cNvSpPr>
                <a:spLocks noChangeArrowheads="1"/>
              </p:cNvSpPr>
              <p:nvPr/>
            </p:nvSpPr>
            <p:spPr bwMode="auto">
              <a:xfrm rot="5400000">
                <a:off x="1663" y="2252"/>
                <a:ext cx="1339" cy="27"/>
              </a:xfrm>
              <a:prstGeom prst="rect">
                <a:avLst/>
              </a:prstGeom>
              <a:solidFill>
                <a:srgbClr val="99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wrap="none" lIns="56667" tIns="28333" rIns="56667" bIns="28333" anchor="ctr"/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  <p:sp>
            <p:nvSpPr>
              <p:cNvPr id="142" name="Rectangle 28"/>
              <p:cNvSpPr>
                <a:spLocks noChangeArrowheads="1"/>
              </p:cNvSpPr>
              <p:nvPr/>
            </p:nvSpPr>
            <p:spPr bwMode="auto">
              <a:xfrm rot="5400000">
                <a:off x="3017" y="2537"/>
                <a:ext cx="763" cy="27"/>
              </a:xfrm>
              <a:prstGeom prst="rect">
                <a:avLst/>
              </a:prstGeom>
              <a:solidFill>
                <a:srgbClr val="99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wrap="none" lIns="56667" tIns="28333" rIns="56667" bIns="28333" anchor="ctr"/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  <p:sp>
            <p:nvSpPr>
              <p:cNvPr id="143" name="Rectangle 29"/>
              <p:cNvSpPr>
                <a:spLocks noChangeArrowheads="1"/>
              </p:cNvSpPr>
              <p:nvPr/>
            </p:nvSpPr>
            <p:spPr bwMode="auto">
              <a:xfrm rot="5400000">
                <a:off x="2595" y="2444"/>
                <a:ext cx="561" cy="27"/>
              </a:xfrm>
              <a:prstGeom prst="rect">
                <a:avLst/>
              </a:prstGeom>
              <a:solidFill>
                <a:srgbClr val="99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wrap="none" lIns="56667" tIns="28333" rIns="56667" bIns="28333" anchor="ctr"/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  <p:sp>
            <p:nvSpPr>
              <p:cNvPr id="144" name="Rectangle 30"/>
              <p:cNvSpPr>
                <a:spLocks noChangeArrowheads="1"/>
              </p:cNvSpPr>
              <p:nvPr/>
            </p:nvSpPr>
            <p:spPr bwMode="auto">
              <a:xfrm>
                <a:off x="2386" y="2222"/>
                <a:ext cx="432" cy="64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56667" tIns="28333" rIns="56667" bIns="28333" anchor="ctr"/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  <p:sp>
            <p:nvSpPr>
              <p:cNvPr id="145" name="Rectangle 31"/>
              <p:cNvSpPr>
                <a:spLocks noChangeArrowheads="1"/>
              </p:cNvSpPr>
              <p:nvPr/>
            </p:nvSpPr>
            <p:spPr bwMode="auto">
              <a:xfrm>
                <a:off x="2386" y="1550"/>
                <a:ext cx="974" cy="54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56667" tIns="28333" rIns="56667" bIns="28333" anchor="ctr"/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  <p:sp>
            <p:nvSpPr>
              <p:cNvPr id="146" name="Rectangle 32"/>
              <p:cNvSpPr>
                <a:spLocks noChangeArrowheads="1"/>
              </p:cNvSpPr>
              <p:nvPr/>
            </p:nvSpPr>
            <p:spPr bwMode="auto">
              <a:xfrm>
                <a:off x="2393" y="1051"/>
                <a:ext cx="974" cy="38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56667" tIns="28333" rIns="56667" bIns="28333" anchor="ctr"/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  <p:sp>
            <p:nvSpPr>
              <p:cNvPr id="147" name="Text Box 33"/>
              <p:cNvSpPr txBox="1">
                <a:spLocks noChangeArrowheads="1"/>
              </p:cNvSpPr>
              <p:nvPr/>
            </p:nvSpPr>
            <p:spPr bwMode="auto">
              <a:xfrm>
                <a:off x="2015" y="1468"/>
                <a:ext cx="284" cy="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56667" tIns="28333" rIns="56667" bIns="28333">
                <a:spAutoFit/>
              </a:bodyPr>
              <a:lstStyle>
                <a:lvl1pPr defTabSz="8667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8667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8667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8667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866775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8667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8667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8667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8667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ja-JP" altLang="en-US" sz="1000" b="1"/>
                  <a:t>出口</a:t>
                </a:r>
              </a:p>
            </p:txBody>
          </p:sp>
          <p:sp>
            <p:nvSpPr>
              <p:cNvPr id="148" name="Rectangle 34"/>
              <p:cNvSpPr>
                <a:spLocks noChangeArrowheads="1"/>
              </p:cNvSpPr>
              <p:nvPr/>
            </p:nvSpPr>
            <p:spPr bwMode="auto">
              <a:xfrm>
                <a:off x="2920" y="2229"/>
                <a:ext cx="432" cy="64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56667" tIns="28333" rIns="56667" bIns="28333" anchor="ctr"/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</p:grpSp>
        <p:sp>
          <p:nvSpPr>
            <p:cNvPr id="116" name="テキスト ボックス 41"/>
            <p:cNvSpPr txBox="1">
              <a:spLocks noChangeArrowheads="1"/>
            </p:cNvSpPr>
            <p:nvPr/>
          </p:nvSpPr>
          <p:spPr bwMode="auto">
            <a:xfrm>
              <a:off x="5198" y="4039"/>
              <a:ext cx="712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667" tIns="28333" rIns="56667" bIns="28333">
              <a:spAutoFit/>
            </a:bodyPr>
            <a:lstStyle>
              <a:lvl1pPr defTabSz="5667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460375" indent="-176213" defTabSz="5667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708025" indent="-141288" defTabSz="5667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992188" indent="-141288" defTabSz="5667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1274763" indent="-141288" defTabSz="566738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1731963" indent="-141288" defTabSz="5667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189163" indent="-141288" defTabSz="5667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2646363" indent="-141288" defTabSz="5667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103563" indent="-141288" defTabSz="566738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ja-JP" altLang="en-US" sz="1100">
                  <a:latin typeface="HG丸ｺﾞｼｯｸM-PRO" pitchFamily="50" charset="-128"/>
                  <a:ea typeface="HG丸ｺﾞｼｯｸM-PRO" pitchFamily="50" charset="-128"/>
                </a:rPr>
                <a:t>最新技術展示</a:t>
              </a:r>
            </a:p>
          </p:txBody>
        </p:sp>
        <p:grpSp>
          <p:nvGrpSpPr>
            <p:cNvPr id="117" name="Group 40"/>
            <p:cNvGrpSpPr>
              <a:grpSpLocks/>
            </p:cNvGrpSpPr>
            <p:nvPr/>
          </p:nvGrpSpPr>
          <p:grpSpPr bwMode="auto">
            <a:xfrm>
              <a:off x="4601" y="3678"/>
              <a:ext cx="1046" cy="278"/>
              <a:chOff x="4741" y="3698"/>
              <a:chExt cx="1046" cy="278"/>
            </a:xfrm>
          </p:grpSpPr>
          <p:sp>
            <p:nvSpPr>
              <p:cNvPr id="118" name="Rectangle 41"/>
              <p:cNvSpPr>
                <a:spLocks noChangeArrowheads="1"/>
              </p:cNvSpPr>
              <p:nvPr/>
            </p:nvSpPr>
            <p:spPr bwMode="auto">
              <a:xfrm>
                <a:off x="4816" y="3698"/>
                <a:ext cx="884" cy="278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8924" tIns="8924" rIns="8924" bIns="8924" anchor="ctr">
                <a:spAutoFit/>
              </a:bodyPr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ja-JP" altLang="ja-JP"/>
              </a:p>
            </p:txBody>
          </p:sp>
          <p:sp>
            <p:nvSpPr>
              <p:cNvPr id="119" name="テキスト ボックス 41"/>
              <p:cNvSpPr txBox="1">
                <a:spLocks noChangeArrowheads="1"/>
              </p:cNvSpPr>
              <p:nvPr/>
            </p:nvSpPr>
            <p:spPr bwMode="auto">
              <a:xfrm>
                <a:off x="4741" y="3742"/>
                <a:ext cx="1046" cy="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56667" tIns="28333" rIns="56667" bIns="28333">
                <a:spAutoFit/>
              </a:bodyPr>
              <a:lstStyle>
                <a:lvl1pPr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460375" indent="-176213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708025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992188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1274763" indent="-141288" defTabSz="566738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17319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1891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26463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103563" indent="-141288" defTabSz="566738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/>
                <a:r>
                  <a:rPr lang="ja-JP" altLang="en-US" sz="1100" b="1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事務本館大ホール</a:t>
                </a:r>
              </a:p>
            </p:txBody>
          </p:sp>
        </p:grpSp>
      </p:grpSp>
      <p:sp>
        <p:nvSpPr>
          <p:cNvPr id="113" name="テキスト ボックス 98"/>
          <p:cNvSpPr txBox="1">
            <a:spLocks noChangeArrowheads="1"/>
          </p:cNvSpPr>
          <p:nvPr/>
        </p:nvSpPr>
        <p:spPr bwMode="auto">
          <a:xfrm>
            <a:off x="5032378" y="4538139"/>
            <a:ext cx="1112755" cy="338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5" tIns="45707" rIns="91415" bIns="45707">
            <a:spAutoFit/>
          </a:bodyPr>
          <a:lstStyle>
            <a:lvl1pPr defTabSz="793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460375" indent="-176213" defTabSz="793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708025" indent="-141288" defTabSz="793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992188" indent="-141288" defTabSz="793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1274763" indent="-141288" defTabSz="793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1731963" indent="-141288" defTabSz="79375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189163" indent="-141288" defTabSz="79375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2646363" indent="-141288" defTabSz="79375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103563" indent="-141288" defTabSz="79375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ja-JP" altLang="en-US" sz="1600">
                <a:solidFill>
                  <a:srgbClr val="000000"/>
                </a:solidFill>
                <a:latin typeface="Calibri" pitchFamily="34" charset="0"/>
              </a:rPr>
              <a:t>会場マップ</a:t>
            </a:r>
          </a:p>
        </p:txBody>
      </p:sp>
      <p:sp>
        <p:nvSpPr>
          <p:cNvPr id="191" name="Rectangle 250"/>
          <p:cNvSpPr>
            <a:spLocks noChangeArrowheads="1"/>
          </p:cNvSpPr>
          <p:nvPr/>
        </p:nvSpPr>
        <p:spPr bwMode="auto">
          <a:xfrm rot="21031876">
            <a:off x="2561429" y="5330910"/>
            <a:ext cx="1226914" cy="497456"/>
          </a:xfrm>
          <a:prstGeom prst="rect">
            <a:avLst/>
          </a:prstGeom>
          <a:blipFill>
            <a:blip r:embed="rId21"/>
            <a:tile tx="0" ty="0" sx="100000" sy="100000" flip="none" algn="tl"/>
          </a:blipFill>
          <a:ln>
            <a:solidFill>
              <a:schemeClr val="bg1"/>
            </a:solidFill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鋳造体験</a:t>
            </a:r>
            <a:endParaRPr lang="ja-JP" altLang="en-US" sz="20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193" name="Rectangle 250"/>
          <p:cNvSpPr>
            <a:spLocks noChangeArrowheads="1"/>
          </p:cNvSpPr>
          <p:nvPr/>
        </p:nvSpPr>
        <p:spPr bwMode="auto">
          <a:xfrm rot="21031876">
            <a:off x="1403185" y="9325488"/>
            <a:ext cx="2453828" cy="497456"/>
          </a:xfrm>
          <a:prstGeom prst="rect">
            <a:avLst/>
          </a:prstGeom>
          <a:blipFill>
            <a:blip r:embed="rId21"/>
            <a:tile tx="0" ty="0" sx="100000" sy="100000" flip="none" algn="tl"/>
          </a:blipFill>
          <a:ln>
            <a:solidFill>
              <a:schemeClr val="bg1"/>
            </a:solidFill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HV</a:t>
            </a:r>
            <a:r>
              <a:rPr lang="ja-JP" altLang="en-US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モータ製造体験</a:t>
            </a:r>
            <a:endParaRPr lang="ja-JP" altLang="en-US" sz="20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194" name="Rectangle 250"/>
          <p:cNvSpPr>
            <a:spLocks noChangeArrowheads="1"/>
          </p:cNvSpPr>
          <p:nvPr/>
        </p:nvSpPr>
        <p:spPr bwMode="auto">
          <a:xfrm rot="21031876">
            <a:off x="4477923" y="9466687"/>
            <a:ext cx="1537643" cy="497456"/>
          </a:xfrm>
          <a:prstGeom prst="rect">
            <a:avLst/>
          </a:prstGeom>
          <a:blipFill>
            <a:blip r:embed="rId21"/>
            <a:tile tx="0" ty="0" sx="100000" sy="100000" flip="none" algn="tl"/>
          </a:blipFill>
          <a:ln>
            <a:solidFill>
              <a:schemeClr val="bg1"/>
            </a:solidFill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FC</a:t>
            </a:r>
            <a:r>
              <a:rPr lang="ja-JP" altLang="en-US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発電体感</a:t>
            </a:r>
            <a:endParaRPr lang="ja-JP" altLang="en-US" sz="20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195" name="Rectangle 250"/>
          <p:cNvSpPr>
            <a:spLocks noChangeArrowheads="1"/>
          </p:cNvSpPr>
          <p:nvPr/>
        </p:nvSpPr>
        <p:spPr bwMode="auto">
          <a:xfrm rot="21031876">
            <a:off x="8684066" y="3876158"/>
            <a:ext cx="2017445" cy="497456"/>
          </a:xfrm>
          <a:prstGeom prst="rect">
            <a:avLst/>
          </a:prstGeom>
          <a:blipFill>
            <a:blip r:embed="rId21"/>
            <a:tile tx="0" ty="0" sx="100000" sy="100000" flip="none" algn="tl"/>
          </a:blipFill>
          <a:ln>
            <a:solidFill>
              <a:schemeClr val="bg1"/>
            </a:solidFill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面歪補正体感</a:t>
            </a:r>
            <a:endParaRPr lang="ja-JP" altLang="en-US" sz="20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196" name="Rectangle 250"/>
          <p:cNvSpPr>
            <a:spLocks noChangeArrowheads="1"/>
          </p:cNvSpPr>
          <p:nvPr/>
        </p:nvSpPr>
        <p:spPr bwMode="auto">
          <a:xfrm rot="21031876">
            <a:off x="12300683" y="3884974"/>
            <a:ext cx="2122881" cy="497456"/>
          </a:xfrm>
          <a:prstGeom prst="rect">
            <a:avLst/>
          </a:prstGeom>
          <a:blipFill>
            <a:blip r:embed="rId21"/>
            <a:tile tx="0" ty="0" sx="100000" sy="100000" flip="none" algn="tl"/>
          </a:blipFill>
          <a:ln>
            <a:solidFill>
              <a:schemeClr val="bg1"/>
            </a:solidFill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射出成形実演</a:t>
            </a:r>
            <a:endParaRPr lang="ja-JP" altLang="en-US" sz="20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197" name="Rectangle 250"/>
          <p:cNvSpPr>
            <a:spLocks noChangeArrowheads="1"/>
          </p:cNvSpPr>
          <p:nvPr/>
        </p:nvSpPr>
        <p:spPr bwMode="auto">
          <a:xfrm rot="21031876">
            <a:off x="12499154" y="5752526"/>
            <a:ext cx="1910971" cy="497456"/>
          </a:xfrm>
          <a:prstGeom prst="rect">
            <a:avLst/>
          </a:prstGeom>
          <a:blipFill>
            <a:blip r:embed="rId21"/>
            <a:tile tx="0" ty="0" sx="100000" sy="100000" flip="none" algn="tl"/>
          </a:blipFill>
          <a:ln>
            <a:solidFill>
              <a:schemeClr val="bg1"/>
            </a:solidFill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からくり体験</a:t>
            </a:r>
            <a:endParaRPr lang="ja-JP" altLang="en-US" sz="20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198" name="Rectangle 250"/>
          <p:cNvSpPr>
            <a:spLocks noChangeArrowheads="1"/>
          </p:cNvSpPr>
          <p:nvPr/>
        </p:nvSpPr>
        <p:spPr bwMode="auto">
          <a:xfrm rot="21031876">
            <a:off x="1296378" y="6889019"/>
            <a:ext cx="2687557" cy="497456"/>
          </a:xfrm>
          <a:prstGeom prst="rect">
            <a:avLst/>
          </a:prstGeom>
          <a:blipFill>
            <a:blip r:embed="rId21"/>
            <a:tile tx="0" ty="0" sx="100000" sy="100000" flip="none" algn="tl"/>
          </a:blipFill>
          <a:ln>
            <a:solidFill>
              <a:schemeClr val="bg1"/>
            </a:solidFill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シリンダ挿入作業体験</a:t>
            </a:r>
            <a:endParaRPr lang="ja-JP" altLang="en-US" sz="20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444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B2B2B2"/>
          </a:solidFill>
          <a:prstDash val="dash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474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創英角ﾎﾟｯﾌﾟ体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solidFill>
            <a:srgbClr val="B2B2B2"/>
          </a:solidFill>
          <a:prstDash val="dash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4747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創英角ﾎﾟｯﾌﾟ体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2409</TotalTime>
  <Words>742</Words>
  <Application>Microsoft Office PowerPoint</Application>
  <PresentationFormat>ユーザー設定</PresentationFormat>
  <Paragraphs>238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pcuser</dc:creator>
  <cp:lastModifiedBy>k-doi</cp:lastModifiedBy>
  <cp:revision>199</cp:revision>
  <cp:lastPrinted>2014-04-23T06:24:03Z</cp:lastPrinted>
  <dcterms:created xsi:type="dcterms:W3CDTF">2013-06-11T11:24:38Z</dcterms:created>
  <dcterms:modified xsi:type="dcterms:W3CDTF">2014-04-27T01:35:25Z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